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30a3c2f81174f0c" /><Relationship Type="http://schemas.openxmlformats.org/officeDocument/2006/relationships/extended-properties" Target="/docProps/app.xml" Id="R19011de6f1a748a6" /><Relationship Type="http://schemas.openxmlformats.org/officeDocument/2006/relationships/officeDocument" Target="/ppt/presentation.xml" Id="Ra08fe7b0ed354be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bcfdccc10f34a25"/>
  </p:sldMasterIdLst>
  <p:notesMasterIdLst>
    <p:notesMasterId xmlns:r="http://schemas.openxmlformats.org/officeDocument/2006/relationships" r:id="R41e42936de064b4d"/>
  </p:notesMasterIdLst>
  <p:sldIdLst>
    <p:sldId xmlns:r="http://schemas.openxmlformats.org/officeDocument/2006/relationships" id="256" r:id="Raa0ac180396e44e5"/>
    <p:sldId xmlns:r="http://schemas.openxmlformats.org/officeDocument/2006/relationships" id="257" r:id="R7cd99a4504bd41b3"/>
    <p:sldId xmlns:r="http://schemas.openxmlformats.org/officeDocument/2006/relationships" id="258" r:id="R98361949dea544c2"/>
    <p:sldId xmlns:r="http://schemas.openxmlformats.org/officeDocument/2006/relationships" id="259" r:id="R32ee9cf584624e1b"/>
    <p:sldId xmlns:r="http://schemas.openxmlformats.org/officeDocument/2006/relationships" id="260" r:id="R734eaba703de443f"/>
    <p:sldId xmlns:r="http://schemas.openxmlformats.org/officeDocument/2006/relationships" id="261" r:id="R5ea0982e992f4a33"/>
    <p:sldId xmlns:r="http://schemas.openxmlformats.org/officeDocument/2006/relationships" id="262" r:id="Rbe17ab6ab6744d15"/>
    <p:sldId xmlns:r="http://schemas.openxmlformats.org/officeDocument/2006/relationships" id="263" r:id="R7d2426fc0f7b48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7d36b65af9e47a9" /><Relationship Type="http://schemas.openxmlformats.org/officeDocument/2006/relationships/slideMaster" Target="/ppt/slideMasters/slideMaster1.xml" Id="Rebcfdccc10f34a25" /><Relationship Type="http://schemas.openxmlformats.org/officeDocument/2006/relationships/notesMaster" Target="/ppt/notesMasters/notesMaster1.xml" Id="R41e42936de064b4d" /><Relationship Type="http://schemas.openxmlformats.org/officeDocument/2006/relationships/presProps" Target="/ppt/presProps.xml" Id="R6f483c9e91fe4d05" /><Relationship Type="http://schemas.openxmlformats.org/officeDocument/2006/relationships/tableStyles" Target="/ppt/tableStyles.xml" Id="R97422502350d4dfb" /><Relationship Type="http://schemas.openxmlformats.org/officeDocument/2006/relationships/slide" Target="/ppt/slides/slide1.xml" Id="Raa0ac180396e44e5" /><Relationship Type="http://schemas.openxmlformats.org/officeDocument/2006/relationships/slide" Target="/ppt/slides/slide2.xml" Id="R7cd99a4504bd41b3" /><Relationship Type="http://schemas.openxmlformats.org/officeDocument/2006/relationships/slide" Target="/ppt/slides/slide3.xml" Id="R98361949dea544c2" /><Relationship Type="http://schemas.openxmlformats.org/officeDocument/2006/relationships/slide" Target="/ppt/slides/slide4.xml" Id="R32ee9cf584624e1b" /><Relationship Type="http://schemas.openxmlformats.org/officeDocument/2006/relationships/slide" Target="/ppt/slides/slide5.xml" Id="R734eaba703de443f" /><Relationship Type="http://schemas.openxmlformats.org/officeDocument/2006/relationships/slide" Target="/ppt/slides/slide6.xml" Id="R5ea0982e992f4a33" /><Relationship Type="http://schemas.openxmlformats.org/officeDocument/2006/relationships/slide" Target="/ppt/slides/slide7.xml" Id="Rbe17ab6ab6744d15" /><Relationship Type="http://schemas.openxmlformats.org/officeDocument/2006/relationships/slide" Target="/ppt/slides/slide8.xml" Id="R7d2426fc0f7b48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afaef7016484e0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780c71605e4ba5" /><Relationship Type="http://schemas.openxmlformats.org/officeDocument/2006/relationships/notesMaster" Target="/ppt/notesMasters/notesMaster1.xml" Id="R0933cc81ce9043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f6a3460b0e4ed0" /><Relationship Type="http://schemas.openxmlformats.org/officeDocument/2006/relationships/notesMaster" Target="/ppt/notesMasters/notesMaster1.xml" Id="Rea3a1c7e46b2479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2c61ff58bc84f32" /><Relationship Type="http://schemas.openxmlformats.org/officeDocument/2006/relationships/notesMaster" Target="/ppt/notesMasters/notesMaster1.xml" Id="R93272f4c63f5405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9209ecefca4a4d" /><Relationship Type="http://schemas.openxmlformats.org/officeDocument/2006/relationships/notesMaster" Target="/ppt/notesMasters/notesMaster1.xml" Id="R18561bab689a4a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36e4e5044654507" /><Relationship Type="http://schemas.openxmlformats.org/officeDocument/2006/relationships/notesMaster" Target="/ppt/notesMasters/notesMaster1.xml" Id="Re8fa371f15794e8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b3c572a47fa4ac2" /><Relationship Type="http://schemas.openxmlformats.org/officeDocument/2006/relationships/notesMaster" Target="/ppt/notesMasters/notesMaster1.xml" Id="R790578e9983549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abce1a1152c4446" /><Relationship Type="http://schemas.openxmlformats.org/officeDocument/2006/relationships/notesMaster" Target="/ppt/notesMasters/notesMaster1.xml" Id="R6efe0e42b55d45d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d1b2fc877b94105" /><Relationship Type="http://schemas.openxmlformats.org/officeDocument/2006/relationships/notesMaster" Target="/ppt/notesMasters/notesMaster1.xml" Id="R402fd6fb92644b1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本站原创可编辑模板。所有演示项目与正文均为虚构写作示例，不是作者经历或投稿平台事实。方括号内为使用者填写字段。删除虚构示例并用自有或已获授权的材料替换。免费使用条件见下载包 LICENSE.txt。未进行 PowerPoint、WPS 或 Google Slides 兼容性实测。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6b15fa8dc3a44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722f51d538a4ab4" /><Relationship Type="http://schemas.openxmlformats.org/officeDocument/2006/relationships/slideLayout" Target="/ppt/slideLayouts/slideLayout1.xml" Id="Rc95021cf62da41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95021cf62da41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8691e5b23d4adc" /><Relationship Type="http://schemas.openxmlformats.org/officeDocument/2006/relationships/notesSlide" Target="/ppt/notesSlides/notesSlide1.xml" Id="R72bb56d643f142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d81046d3894eb0" /><Relationship Type="http://schemas.openxmlformats.org/officeDocument/2006/relationships/notesSlide" Target="/ppt/notesSlides/notesSlide2.xml" Id="Rb84e840e155447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87e2b894774d6d" /><Relationship Type="http://schemas.openxmlformats.org/officeDocument/2006/relationships/notesSlide" Target="/ppt/notesSlides/notesSlide3.xml" Id="Ra5a75ed8317b488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f08354f1fa4074" /><Relationship Type="http://schemas.openxmlformats.org/officeDocument/2006/relationships/notesSlide" Target="/ppt/notesSlides/notesSlide4.xml" Id="R0e41ae5723854c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2e5fa3a70a435c" /><Relationship Type="http://schemas.openxmlformats.org/officeDocument/2006/relationships/notesSlide" Target="/ppt/notesSlides/notesSlide5.xml" Id="Rc93a5519d77d4c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15d17612bd479c" /><Relationship Type="http://schemas.openxmlformats.org/officeDocument/2006/relationships/notesSlide" Target="/ppt/notesSlides/notesSlide6.xml" Id="Rd1210828d4924b9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89497f1334485a" /><Relationship Type="http://schemas.openxmlformats.org/officeDocument/2006/relationships/notesSlide" Target="/ppt/notesSlides/notesSlide7.xml" Id="Rd6979673900b4f7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0cbc05153d4efa" /><Relationship Type="http://schemas.openxmlformats.org/officeDocument/2006/relationships/notesSlide" Target="/ppt/notesSlides/notesSlide8.xml" Id="R22dbd5c4cac94b5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eck-label">
            <a:extLst xmlns:a="http://schemas.openxmlformats.org/drawingml/2006/main">
              <a:ext uri="{FF2B5EF4-FFF2-40B4-BE49-F238E27FC236}">
                <a16:creationId xmlns:a16="http://schemas.microsoft.com/office/drawing/2014/main" id="{A30FB03B-161A-4BED-8966-10CBF6640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选题提案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5F7657B-A0EC-4B84-9D50-E10AA1BFB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01 / 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2454A77-0741-4FEC-95A6-ACBC3922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0015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5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标题</a:t>
            </a:r>
          </a:p>
        </p:txBody>
      </p:sp>
      <p:sp>
        <p:nvSpPr>
          <p:cNvPr id="4" name="rule-632">
            <a:extLst xmlns:a="http://schemas.openxmlformats.org/drawingml/2006/main">
              <a:ext uri="{FF2B5EF4-FFF2-40B4-BE49-F238E27FC236}">
                <a16:creationId xmlns:a16="http://schemas.microsoft.com/office/drawing/2014/main" id="{BDEBD354-E066-4A23-AFAE-D948F0676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E8E399C1-9CE4-41D0-934B-D71AC9568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6" name="project-field">
            <a:extLst xmlns:a="http://schemas.openxmlformats.org/drawingml/2006/main">
              <a:ext uri="{FF2B5EF4-FFF2-40B4-BE49-F238E27FC236}">
                <a16:creationId xmlns:a16="http://schemas.microsoft.com/office/drawing/2014/main" id="{FEFD041D-D166-47A2-AA49-FF25EB324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108204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1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[项目名称]</a:t>
            </a:r>
          </a:p>
        </p:txBody>
      </p:sp>
      <p:sp>
        <p:nvSpPr>
          <p:cNvPr id="7" name="cover-fields">
            <a:extLst xmlns:a="http://schemas.openxmlformats.org/drawingml/2006/main">
              <a:ext uri="{FF2B5EF4-FFF2-40B4-BE49-F238E27FC236}">
                <a16:creationId xmlns:a16="http://schemas.microsoft.com/office/drawing/2014/main" id="{80E89239-4DEC-463D-88F2-B88C82D59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[作者或团队]    [提案日期]    [稿件类型]</a:t>
            </a:r>
          </a:p>
        </p:txBody>
      </p:sp>
      <p:sp>
        <p:nvSpPr>
          <p:cNvPr id="8" name="cover-sample">
            <a:extLst xmlns:a="http://schemas.openxmlformats.org/drawingml/2006/main">
              <a:ext uri="{FF2B5EF4-FFF2-40B4-BE49-F238E27FC236}">
                <a16:creationId xmlns:a16="http://schemas.microsoft.com/office/drawing/2014/main" id="{017C9145-3BE6-4820-A8F0-105533EE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108204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虚构写作示例：夜班城市，一组短篇随笔</a:t>
            </a:r>
          </a:p>
        </p:txBody>
      </p:sp>
      <p:sp>
        <p:nvSpPr>
          <p:cNvPr id="9" name="cover-purpose">
            <a:extLst xmlns:a="http://schemas.openxmlformats.org/drawingml/2006/main">
              <a:ext uri="{FF2B5EF4-FFF2-40B4-BE49-F238E27FC236}">
                <a16:creationId xmlns:a16="http://schemas.microsoft.com/office/drawing/2014/main" id="{5973B1D5-FC68-46F6-AE5E-4AF4B44BF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8635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用途：向编辑说明选题、材料与可交付的稿件</a:t>
            </a:r>
          </a:p>
        </p:txBody>
      </p:sp>
    </p:spTree>
    <p:extLst>
      <p:ext uri="{BB962C8B-B14F-4D97-AF65-F5344CB8AC3E}">
        <p14:creationId xmlns:p14="http://schemas.microsoft.com/office/powerpoint/2010/main" val="16697816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deck-label">
            <a:extLst xmlns:a="http://schemas.openxmlformats.org/drawingml/2006/main">
              <a:ext uri="{FF2B5EF4-FFF2-40B4-BE49-F238E27FC236}">
                <a16:creationId xmlns:a16="http://schemas.microsoft.com/office/drawing/2014/main" id="{6F33340D-69B2-4C0B-9CFC-91ED9E62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选题提案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5ADCFB4-9033-402A-8F1D-8AE3DB5C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02 / 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CAB4B78-A09C-4616-AC92-89B6B6187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一句话选题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3C220E68-02AB-404D-AEDD-AFB19B8C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D33E0E8A-2966-464C-A30A-E843C9BE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50F49A4F-81B7-4ECE-8E37-68467E12D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heading">
            <a:extLst xmlns:a="http://schemas.openxmlformats.org/drawingml/2006/main">
              <a:ext uri="{FF2B5EF4-FFF2-40B4-BE49-F238E27FC236}">
                <a16:creationId xmlns:a16="http://schemas.microsoft.com/office/drawing/2014/main" id="{8E5B78F9-3A11-441B-849E-8E8E75585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填写字段</a:t>
            </a:r>
          </a:p>
        </p:txBody>
      </p:sp>
      <p:sp>
        <p:nvSpPr>
          <p:cNvPr id="8" name="editable-fields">
            <a:extLst xmlns:a="http://schemas.openxmlformats.org/drawingml/2006/main">
              <a:ext uri="{FF2B5EF4-FFF2-40B4-BE49-F238E27FC236}">
                <a16:creationId xmlns:a16="http://schemas.microsoft.com/office/drawing/2014/main" id="{B03E00ED-F7FE-49A7-A1D8-C330FDC6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5720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[讨论的对象或问题]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[独特观察角度]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[读者将获得什么]</a:t>
            </a:r>
          </a:p>
        </p:txBody>
      </p:sp>
      <p:sp>
        <p:nvSpPr>
          <p:cNvPr id="9" name="sample-heading">
            <a:extLst xmlns:a="http://schemas.openxmlformats.org/drawingml/2006/main">
              <a:ext uri="{FF2B5EF4-FFF2-40B4-BE49-F238E27FC236}">
                <a16:creationId xmlns:a16="http://schemas.microsoft.com/office/drawing/2014/main" id="{227035FC-A209-458E-8CB7-4E89E87EF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86000"/>
            <a:ext cx="518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0" name="sample-body">
            <a:extLst xmlns:a="http://schemas.openxmlformats.org/drawingml/2006/main">
              <a:ext uri="{FF2B5EF4-FFF2-40B4-BE49-F238E27FC236}">
                <a16:creationId xmlns:a16="http://schemas.microsoft.com/office/drawing/2014/main" id="{BB583DAB-A6BD-48DA-A630-6902002A5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38450"/>
            <a:ext cx="51816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以晚归者的步行路线为线索，写公共照明与街角空间如何影响一座虚构城市的夜间感受。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一句话选题建议控制在两行内。</a:t>
            </a:r>
          </a:p>
        </p:txBody>
      </p:sp>
    </p:spTree>
    <p:extLst>
      <p:ext uri="{BB962C8B-B14F-4D97-AF65-F5344CB8AC3E}">
        <p14:creationId xmlns:p14="http://schemas.microsoft.com/office/powerpoint/2010/main" val="78372583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deck-label">
            <a:extLst xmlns:a="http://schemas.openxmlformats.org/drawingml/2006/main">
              <a:ext uri="{FF2B5EF4-FFF2-40B4-BE49-F238E27FC236}">
                <a16:creationId xmlns:a16="http://schemas.microsoft.com/office/drawing/2014/main" id="{88829B53-6D4C-4F82-B60A-0F849CEDB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选题提案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C48C509-A7E0-45F0-9EF0-3394B3F0A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03 / 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246D993-36EF-41E5-B26C-1D2EAA003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目标受众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0F917C0D-3482-4D90-9E6E-C7AC157AE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A4BB91FB-3159-4935-B480-391C9100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0DA62DEC-BEEB-450F-AD46-12F7C2529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heading">
            <a:extLst xmlns:a="http://schemas.openxmlformats.org/drawingml/2006/main">
              <a:ext uri="{FF2B5EF4-FFF2-40B4-BE49-F238E27FC236}">
                <a16:creationId xmlns:a16="http://schemas.microsoft.com/office/drawing/2014/main" id="{EE8BB710-630F-4611-9F4C-B717067CC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填写字段</a:t>
            </a:r>
          </a:p>
        </p:txBody>
      </p:sp>
      <p:sp>
        <p:nvSpPr>
          <p:cNvPr id="8" name="editable-fields">
            <a:extLst xmlns:a="http://schemas.openxmlformats.org/drawingml/2006/main">
              <a:ext uri="{FF2B5EF4-FFF2-40B4-BE49-F238E27FC236}">
                <a16:creationId xmlns:a16="http://schemas.microsoft.com/office/drawing/2014/main" id="{FAFA2A9E-E4EC-420A-A2A8-683F6A66F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5720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[核心读者]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[读者正在关心的问题]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[适合的阅读场景]</a:t>
            </a:r>
          </a:p>
        </p:txBody>
      </p:sp>
      <p:sp>
        <p:nvSpPr>
          <p:cNvPr id="9" name="sample-heading">
            <a:extLst xmlns:a="http://schemas.openxmlformats.org/drawingml/2006/main">
              <a:ext uri="{FF2B5EF4-FFF2-40B4-BE49-F238E27FC236}">
                <a16:creationId xmlns:a16="http://schemas.microsoft.com/office/drawing/2014/main" id="{34F3375B-0A03-48E1-92FA-DC331B07B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86000"/>
            <a:ext cx="518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0" name="sample-body">
            <a:extLst xmlns:a="http://schemas.openxmlformats.org/drawingml/2006/main">
              <a:ext uri="{FF2B5EF4-FFF2-40B4-BE49-F238E27FC236}">
                <a16:creationId xmlns:a16="http://schemas.microsoft.com/office/drawing/2014/main" id="{5E8CA135-D8ED-4450-98B9-31C98D01C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38450"/>
            <a:ext cx="51816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核心读者：关注城市生活的成年读者。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关注问题：夜间出行时，哪些细节让人更容易识别道路与找到休息点？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阅读场景：通勤或周末的短篇阅读。</a:t>
            </a:r>
          </a:p>
        </p:txBody>
      </p:sp>
    </p:spTree>
    <p:extLst>
      <p:ext uri="{BB962C8B-B14F-4D97-AF65-F5344CB8AC3E}">
        <p14:creationId xmlns:p14="http://schemas.microsoft.com/office/powerpoint/2010/main" val="544706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BB3D88B2-6101-4F85-B2C5-6F74CAAFA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选题提案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E7B1F49-1EAB-4961-91CA-A82B19E69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04 / 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9204CB4-5DFA-4AF2-B676-A6EDE94E4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内容结构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4828807C-13D1-4A31-BB51-E0806238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54BFE4FD-752D-4148-BE4A-D3B563178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C1AEFED0-C64F-4C1C-AFD3-3505BC1F2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91B5E13F-034C-4FD4-9062-DF63BBDD6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开篇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D063704E-52F1-4BFC-B86C-E3A88550D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[场景与问题]  例：从一条虚构的夜班公交线路开始。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434E8558-E946-48C1-B675-712E3B129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主体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5C05897C-4E93-457C-8988-991F8333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[2 至 4 个论述段落]  例：照明、路标、沿街座椅分别成节。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270F8D7D-8FD3-46C2-B5C4-53D79028C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结尾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6942C357-DE53-4F0A-BB6F-CAAC2BC7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[回应选题的问题]  例：回到起点，列出仍待采访与核实的事项。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9CABC738-C9C8-4647-BA70-96C065F9C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预计体量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89CC22D5-5151-46CA-9125-EB4D07F98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[字数或时长]    [配图数量]    [是否连载]</a:t>
            </a:r>
          </a:p>
        </p:txBody>
      </p:sp>
    </p:spTree>
    <p:extLst>
      <p:ext uri="{BB962C8B-B14F-4D97-AF65-F5344CB8AC3E}">
        <p14:creationId xmlns:p14="http://schemas.microsoft.com/office/powerpoint/2010/main" val="19136675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deck-label">
            <a:extLst xmlns:a="http://schemas.openxmlformats.org/drawingml/2006/main">
              <a:ext uri="{FF2B5EF4-FFF2-40B4-BE49-F238E27FC236}">
                <a16:creationId xmlns:a16="http://schemas.microsoft.com/office/drawing/2014/main" id="{8FAC1676-8BF7-40C7-AFD3-3CC2ED50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选题提案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DADABAF-412D-41E1-96E1-C5173DD6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05 / 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78764E3-8A6C-4E76-974C-8E2BF56A0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作品节选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8730134F-10EB-4937-A73B-293F58B4F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BA6BDC7F-46D7-4A6D-B8FD-991A7E3AA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D49261B3-D580-4306-AC0F-65C77AF6C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excerpt-fields">
            <a:extLst xmlns:a="http://schemas.openxmlformats.org/drawingml/2006/main">
              <a:ext uri="{FF2B5EF4-FFF2-40B4-BE49-F238E27FC236}">
                <a16:creationId xmlns:a16="http://schemas.microsoft.com/office/drawing/2014/main" id="{29FCF3A3-51CD-4AA5-83D1-CCAF98351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[节选标题]    [所在章节]    [节选字数]</a:t>
            </a:r>
          </a:p>
        </p:txBody>
      </p:sp>
      <p:sp>
        <p:nvSpPr>
          <p:cNvPr id="8" name="excerpt">
            <a:extLst xmlns:a="http://schemas.openxmlformats.org/drawingml/2006/main">
              <a:ext uri="{FF2B5EF4-FFF2-40B4-BE49-F238E27FC236}">
                <a16:creationId xmlns:a16="http://schemas.microsoft.com/office/drawing/2014/main" id="{D85D2F8A-C601-4845-B8E1-AB2948190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08204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末班车停在广场外。路灯把地面的水分成几块浅色，值班员将一把折椅收回屋檐下。这个片段用于说明叙述语气与观察尺度。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[在此粘贴自己的代表性节选，建议只保留一段核心内容。]</a:t>
            </a:r>
          </a:p>
        </p:txBody>
      </p:sp>
      <p:sp>
        <p:nvSpPr>
          <p:cNvPr id="9" name="excerpt-context">
            <a:extLst xmlns:a="http://schemas.openxmlformats.org/drawingml/2006/main">
              <a:ext uri="{FF2B5EF4-FFF2-40B4-BE49-F238E27FC236}">
                <a16:creationId xmlns:a16="http://schemas.microsoft.com/office/drawing/2014/main" id="{5EEA4B57-3A44-4FA0-8B2E-212C21F88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5305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[若节选含他人文字，补充作者、来源、许可或引用依据。]</a:t>
            </a:r>
          </a:p>
        </p:txBody>
      </p:sp>
    </p:spTree>
    <p:extLst>
      <p:ext uri="{BB962C8B-B14F-4D97-AF65-F5344CB8AC3E}">
        <p14:creationId xmlns:p14="http://schemas.microsoft.com/office/powerpoint/2010/main" val="20728575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33BCF54B-8784-4A89-91CD-49076ACC0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选题提案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D1BA4F5-C970-4635-BBB9-C7ABE8450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06 / 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453A604-2819-4EDE-A752-4BD119E54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创作计划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47C2AB83-9F8C-49DA-A2B9-029E05F3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3BA5D3CB-7240-440E-B905-C7274B287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A5FC82E7-8F38-46D2-BFFF-968DA6123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6431C83F-0ED0-476F-98FA-6D7250FC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材料准备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EAAB2EC8-E9B1-4BBB-A1E5-6EE90D42A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[待核实问题]    [材料来源]    [采访或查阅安排]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C25AE9D4-25DD-4147-B293-0B3FCCF6C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初稿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6317B4B0-4695-4E5B-B40C-1A6B83293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[完成日期]    [字数]    [交付形式]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38ABB0FB-DBDC-464A-8F76-9B3C8523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修改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53EBCD32-CD86-42DD-8244-8F0744D4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[审阅人]    [修改轮次]    [反馈截止时间]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20FEB8E9-00E6-4005-AFC8-E915198E7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6803F03C-E916-4BE9-BE17-1BBB91C4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950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第 1 周梳理观察笔记，第 2 周完成初稿，第 3 周集中修改。</a:t>
            </a:r>
          </a:p>
        </p:txBody>
      </p:sp>
    </p:spTree>
    <p:extLst>
      <p:ext uri="{BB962C8B-B14F-4D97-AF65-F5344CB8AC3E}">
        <p14:creationId xmlns:p14="http://schemas.microsoft.com/office/powerpoint/2010/main" val="99024858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deck-label">
            <a:extLst xmlns:a="http://schemas.openxmlformats.org/drawingml/2006/main">
              <a:ext uri="{FF2B5EF4-FFF2-40B4-BE49-F238E27FC236}">
                <a16:creationId xmlns:a16="http://schemas.microsoft.com/office/drawing/2014/main" id="{B9BF20E6-93DE-469E-9987-13A49DE72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选题提案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D01A674-2191-49C3-B2E1-73FF99BE9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07 / 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33685C2-6747-48F3-8345-1DF6E39D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团队署名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6EE67501-DE0A-43DB-8FF8-417434D07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41FAB090-C131-4A77-86F7-2805347BB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5465920F-EA1E-4E69-81EE-1E0759700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heading">
            <a:extLst xmlns:a="http://schemas.openxmlformats.org/drawingml/2006/main">
              <a:ext uri="{FF2B5EF4-FFF2-40B4-BE49-F238E27FC236}">
                <a16:creationId xmlns:a16="http://schemas.microsoft.com/office/drawing/2014/main" id="{007E5FFF-C7D3-49B1-9EB4-6969178E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4572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填写字段</a:t>
            </a:r>
          </a:p>
        </p:txBody>
      </p:sp>
      <p:sp>
        <p:nvSpPr>
          <p:cNvPr id="8" name="editable-fields">
            <a:extLst xmlns:a="http://schemas.openxmlformats.org/drawingml/2006/main">
              <a:ext uri="{FF2B5EF4-FFF2-40B4-BE49-F238E27FC236}">
                <a16:creationId xmlns:a16="http://schemas.microsoft.com/office/drawing/2014/main" id="{4C0ADA2D-B083-425D-BAA6-501FD8C6F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5720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[作者及署名顺序]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[编辑或协作者]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[各自负责的材料]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[对外联系人及联系方法]</a:t>
            </a:r>
          </a:p>
        </p:txBody>
      </p:sp>
      <p:sp>
        <p:nvSpPr>
          <p:cNvPr id="9" name="sample-heading">
            <a:extLst xmlns:a="http://schemas.openxmlformats.org/drawingml/2006/main">
              <a:ext uri="{FF2B5EF4-FFF2-40B4-BE49-F238E27FC236}">
                <a16:creationId xmlns:a16="http://schemas.microsoft.com/office/drawing/2014/main" id="{7B033F1B-2B6F-4930-B8FB-FA72980F8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286000"/>
            <a:ext cx="51816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虚构写作示例</a:t>
            </a:r>
          </a:p>
        </p:txBody>
      </p:sp>
      <p:sp>
        <p:nvSpPr>
          <p:cNvPr id="10" name="sample-body">
            <a:extLst xmlns:a="http://schemas.openxmlformats.org/drawingml/2006/main">
              <a:ext uri="{FF2B5EF4-FFF2-40B4-BE49-F238E27FC236}">
                <a16:creationId xmlns:a16="http://schemas.microsoft.com/office/drawing/2014/main" id="{CB9BE3AB-D28E-45FD-876F-312C9529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838450"/>
            <a:ext cx="5181600" cy="2628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作者甲：正文写作。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协作者乙：材料目录与事实核对。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署名顺序与修改权限，由双方在提交前书面确认。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示例不代表真实团队或真实人员。</a:t>
            </a:r>
          </a:p>
        </p:txBody>
      </p:sp>
    </p:spTree>
    <p:extLst>
      <p:ext uri="{BB962C8B-B14F-4D97-AF65-F5344CB8AC3E}">
        <p14:creationId xmlns:p14="http://schemas.microsoft.com/office/powerpoint/2010/main" val="12835737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8F5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deck-label">
            <a:extLst xmlns:a="http://schemas.openxmlformats.org/drawingml/2006/main">
              <a:ext uri="{FF2B5EF4-FFF2-40B4-BE49-F238E27FC236}">
                <a16:creationId xmlns:a16="http://schemas.microsoft.com/office/drawing/2014/main" id="{9846DCD0-EAA1-4EE3-A9EA-2B75BF9C6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"/>
            <a:ext cx="876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选题提案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2290EAB-1C91-4BD1-9EA7-CCA4D4E6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9575"/>
            <a:ext cx="102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08 / 08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F3BD010-89EC-4B9C-A772-673C9A22F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525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授权说明</a:t>
            </a:r>
          </a:p>
        </p:txBody>
      </p:sp>
      <p:sp>
        <p:nvSpPr>
          <p:cNvPr id="4" name="rule-202">
            <a:extLst xmlns:a="http://schemas.openxmlformats.org/drawingml/2006/main">
              <a:ext uri="{FF2B5EF4-FFF2-40B4-BE49-F238E27FC236}">
                <a16:creationId xmlns:a16="http://schemas.microsoft.com/office/drawing/2014/main" id="{E3866A99-069D-42FA-BDCE-C70AEEC7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5" name="rule-632">
            <a:extLst xmlns:a="http://schemas.openxmlformats.org/drawingml/2006/main">
              <a:ext uri="{FF2B5EF4-FFF2-40B4-BE49-F238E27FC236}">
                <a16:creationId xmlns:a16="http://schemas.microsoft.com/office/drawing/2014/main" id="{B96A3D22-C310-4AB2-A8C1-D137E8093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383">
            <a:solidFill>
              <a:srgbClr val="CBD8D1"/>
            </a:solidFill>
          </a:ln>
        </p:spPr>
      </p:sp>
      <p:sp>
        <p:nvSpPr>
          <p:cNvPr id="6" name="example-disclosure">
            <a:extLst xmlns:a="http://schemas.openxmlformats.org/drawingml/2006/main">
              <a:ext uri="{FF2B5EF4-FFF2-40B4-BE49-F238E27FC236}">
                <a16:creationId xmlns:a16="http://schemas.microsoft.com/office/drawing/2014/main" id="{51EAD7E4-CF85-4101-A435-63906459E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10300"/>
            <a:ext cx="1000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53656B"/>
                </a:solidFill>
                <a:latin typeface="Arial Unicode MS"/>
                <a:ea typeface="Arial Unicode MS"/>
                <a:cs typeface="Arial Unicode MS"/>
              </a:rPr>
              <a:t>虚构写作示例。提交前请删除示例，替换为自己的内容。</a:t>
            </a:r>
          </a:p>
        </p:txBody>
      </p:sp>
      <p:sp>
        <p:nvSpPr>
          <p:cNvPr id="7" name="field-1">
            <a:extLst xmlns:a="http://schemas.openxmlformats.org/drawingml/2006/main">
              <a:ext uri="{FF2B5EF4-FFF2-40B4-BE49-F238E27FC236}">
                <a16:creationId xmlns:a16="http://schemas.microsoft.com/office/drawing/2014/main" id="{8A3A8A51-4C70-460E-A92A-C6C7C61EA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文字与节选</a:t>
            </a:r>
          </a:p>
        </p:txBody>
      </p:sp>
      <p:sp>
        <p:nvSpPr>
          <p:cNvPr id="8" name="field-value-1">
            <a:extLst xmlns:a="http://schemas.openxmlformats.org/drawingml/2006/main">
              <a:ext uri="{FF2B5EF4-FFF2-40B4-BE49-F238E27FC236}">
                <a16:creationId xmlns:a16="http://schemas.microsoft.com/office/drawing/2014/main" id="{8B428F02-3976-4ED6-887C-42AE926E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098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[原创 / 引用 / 已获授权]    [作者或权利人]    [核实记录]</a:t>
            </a:r>
          </a:p>
        </p:txBody>
      </p:sp>
      <p:sp>
        <p:nvSpPr>
          <p:cNvPr id="9" name="field-2">
            <a:extLst xmlns:a="http://schemas.openxmlformats.org/drawingml/2006/main">
              <a:ext uri="{FF2B5EF4-FFF2-40B4-BE49-F238E27FC236}">
                <a16:creationId xmlns:a16="http://schemas.microsoft.com/office/drawing/2014/main" id="{8125169B-B605-4383-B1F9-09896228E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图片与字体</a:t>
            </a:r>
          </a:p>
        </p:txBody>
      </p:sp>
      <p:sp>
        <p:nvSpPr>
          <p:cNvPr id="10" name="field-value-2">
            <a:extLst xmlns:a="http://schemas.openxmlformats.org/drawingml/2006/main">
              <a:ext uri="{FF2B5EF4-FFF2-40B4-BE49-F238E27FC236}">
                <a16:creationId xmlns:a16="http://schemas.microsoft.com/office/drawing/2014/main" id="{4F87F1D0-A799-4E93-9581-0C5D49EBB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[替换材料的来源]    [许可范围]    [是否允许投稿展示]</a:t>
            </a:r>
          </a:p>
        </p:txBody>
      </p:sp>
      <p:sp>
        <p:nvSpPr>
          <p:cNvPr id="11" name="field-3">
            <a:extLst xmlns:a="http://schemas.openxmlformats.org/drawingml/2006/main">
              <a:ext uri="{FF2B5EF4-FFF2-40B4-BE49-F238E27FC236}">
                <a16:creationId xmlns:a16="http://schemas.microsoft.com/office/drawing/2014/main" id="{A8E86AF5-FB5E-41D9-8C94-0C2A2033F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提交范围</a:t>
            </a:r>
          </a:p>
        </p:txBody>
      </p:sp>
      <p:sp>
        <p:nvSpPr>
          <p:cNvPr id="12" name="field-value-3">
            <a:extLst xmlns:a="http://schemas.openxmlformats.org/drawingml/2006/main">
              <a:ext uri="{FF2B5EF4-FFF2-40B4-BE49-F238E27FC236}">
                <a16:creationId xmlns:a16="http://schemas.microsoft.com/office/drawing/2014/main" id="{54AC6CDC-B208-4CEF-B6A8-7B1D068D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[投稿渠道]    [展示或出版范围]    [是否独家]    [约定期限]</a:t>
            </a:r>
          </a:p>
        </p:txBody>
      </p:sp>
      <p:sp>
        <p:nvSpPr>
          <p:cNvPr id="13" name="field-4">
            <a:extLst xmlns:a="http://schemas.openxmlformats.org/drawingml/2006/main">
              <a:ext uri="{FF2B5EF4-FFF2-40B4-BE49-F238E27FC236}">
                <a16:creationId xmlns:a16="http://schemas.microsoft.com/office/drawing/2014/main" id="{54AE534A-894A-40F7-87C9-C1CC6B46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24400"/>
            <a:ext cx="108204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6776E"/>
                </a:solidFill>
                <a:latin typeface="Arial Unicode MS"/>
                <a:ea typeface="Arial Unicode MS"/>
                <a:cs typeface="Arial Unicode MS"/>
              </a:rPr>
              <a:t>本站模板许可</a:t>
            </a:r>
          </a:p>
        </p:txBody>
      </p:sp>
      <p:sp>
        <p:nvSpPr>
          <p:cNvPr id="14" name="field-value-4">
            <a:extLst xmlns:a="http://schemas.openxmlformats.org/drawingml/2006/main">
              <a:ext uri="{FF2B5EF4-FFF2-40B4-BE49-F238E27FC236}">
                <a16:creationId xmlns:a16="http://schemas.microsoft.com/office/drawing/2014/main" id="{EF5CA5B4-DB47-44F5-BFF3-27FBA3CA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0">
                <a:solidFill>
                  <a:srgbClr val="102D40"/>
                </a:solidFill>
                <a:latin typeface="Arial Unicode MS"/>
                <a:ea typeface="Arial Unicode MS"/>
                <a:cs typeface="Arial Unicode MS"/>
              </a:rPr>
              <a:t>原创版式可免费修改用于个人、团队或商业投稿演示。详见 LICENSE.txt。</a:t>
            </a:r>
          </a:p>
        </p:txBody>
      </p:sp>
    </p:spTree>
    <p:extLst>
      <p:ext uri="{BB962C8B-B14F-4D97-AF65-F5344CB8AC3E}">
        <p14:creationId xmlns:p14="http://schemas.microsoft.com/office/powerpoint/2010/main" val="9744254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2026-10-01T19:18:41.8050000Z</dcterms:created>
  <dcterms:modified xsi:type="dcterms:W3CDTF">2026-10-01T19:18:41.8050000Z</dcterms:modified>
</coreProperties>
</file>