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f12802e5cb94ffc" /><Relationship Type="http://schemas.openxmlformats.org/officeDocument/2006/relationships/extended-properties" Target="/docProps/app.xml" Id="R92fe4e11cae24ed3" /><Relationship Type="http://schemas.openxmlformats.org/officeDocument/2006/relationships/officeDocument" Target="/ppt/presentation.xml" Id="Re12cb593887f431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6c5af173f754dc2"/>
  </p:sldMasterIdLst>
  <p:notesMasterIdLst>
    <p:notesMasterId xmlns:r="http://schemas.openxmlformats.org/officeDocument/2006/relationships" r:id="R8e2f781ebb3a4c10"/>
  </p:notesMasterIdLst>
  <p:sldIdLst>
    <p:sldId xmlns:r="http://schemas.openxmlformats.org/officeDocument/2006/relationships" id="256" r:id="Rde97a05d47454a85"/>
    <p:sldId xmlns:r="http://schemas.openxmlformats.org/officeDocument/2006/relationships" id="257" r:id="R6a4f3878d9af4cc6"/>
    <p:sldId xmlns:r="http://schemas.openxmlformats.org/officeDocument/2006/relationships" id="258" r:id="Rda6c127a58f84c2e"/>
    <p:sldId xmlns:r="http://schemas.openxmlformats.org/officeDocument/2006/relationships" id="259" r:id="R2a439e3f9d254a9d"/>
    <p:sldId xmlns:r="http://schemas.openxmlformats.org/officeDocument/2006/relationships" id="260" r:id="Ra15ec020d1f94a21"/>
    <p:sldId xmlns:r="http://schemas.openxmlformats.org/officeDocument/2006/relationships" id="261" r:id="R686c8ddfd14e4a55"/>
    <p:sldId xmlns:r="http://schemas.openxmlformats.org/officeDocument/2006/relationships" id="262" r:id="Rdd1440730f6d4e0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b9d634431fd4bff" /><Relationship Type="http://schemas.openxmlformats.org/officeDocument/2006/relationships/slideMaster" Target="/ppt/slideMasters/slideMaster1.xml" Id="Rc6c5af173f754dc2" /><Relationship Type="http://schemas.openxmlformats.org/officeDocument/2006/relationships/notesMaster" Target="/ppt/notesMasters/notesMaster1.xml" Id="R8e2f781ebb3a4c10" /><Relationship Type="http://schemas.openxmlformats.org/officeDocument/2006/relationships/presProps" Target="/ppt/presProps.xml" Id="R52b8148fe0884410" /><Relationship Type="http://schemas.openxmlformats.org/officeDocument/2006/relationships/tableStyles" Target="/ppt/tableStyles.xml" Id="R3730f37d41434ae1" /><Relationship Type="http://schemas.openxmlformats.org/officeDocument/2006/relationships/slide" Target="/ppt/slides/slide1.xml" Id="Rde97a05d47454a85" /><Relationship Type="http://schemas.openxmlformats.org/officeDocument/2006/relationships/slide" Target="/ppt/slides/slide2.xml" Id="R6a4f3878d9af4cc6" /><Relationship Type="http://schemas.openxmlformats.org/officeDocument/2006/relationships/slide" Target="/ppt/slides/slide3.xml" Id="Rda6c127a58f84c2e" /><Relationship Type="http://schemas.openxmlformats.org/officeDocument/2006/relationships/slide" Target="/ppt/slides/slide4.xml" Id="R2a439e3f9d254a9d" /><Relationship Type="http://schemas.openxmlformats.org/officeDocument/2006/relationships/slide" Target="/ppt/slides/slide5.xml" Id="Ra15ec020d1f94a21" /><Relationship Type="http://schemas.openxmlformats.org/officeDocument/2006/relationships/slide" Target="/ppt/slides/slide6.xml" Id="R686c8ddfd14e4a55" /><Relationship Type="http://schemas.openxmlformats.org/officeDocument/2006/relationships/slide" Target="/ppt/slides/slide7.xml" Id="Rdd1440730f6d4e0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e81fb834a004de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ada61d4c394443f" /><Relationship Type="http://schemas.openxmlformats.org/officeDocument/2006/relationships/notesMaster" Target="/ppt/notesMasters/notesMaster1.xml" Id="Rfa8036b7a105408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0969e787a5d421f" /><Relationship Type="http://schemas.openxmlformats.org/officeDocument/2006/relationships/notesMaster" Target="/ppt/notesMasters/notesMaster1.xml" Id="R129804bc015c47d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c260b2a81384fb3" /><Relationship Type="http://schemas.openxmlformats.org/officeDocument/2006/relationships/notesMaster" Target="/ppt/notesMasters/notesMaster1.xml" Id="R4862048060ec4c5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c3d12ccccfd450e" /><Relationship Type="http://schemas.openxmlformats.org/officeDocument/2006/relationships/notesMaster" Target="/ppt/notesMasters/notesMaster1.xml" Id="R97e8a9208f004b1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ec90de77501418e" /><Relationship Type="http://schemas.openxmlformats.org/officeDocument/2006/relationships/notesMaster" Target="/ppt/notesMasters/notesMaster1.xml" Id="Rbe4aed2098024c2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6c015b3c881454c" /><Relationship Type="http://schemas.openxmlformats.org/officeDocument/2006/relationships/notesMaster" Target="/ppt/notesMasters/notesMaster1.xml" Id="Rc95b3a0752b5411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d866da0e5054169" /><Relationship Type="http://schemas.openxmlformats.org/officeDocument/2006/relationships/notesMaster" Target="/ppt/notesMasters/notesMaster1.xml" Id="R90d36af5c2034f0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本站原创可编辑模板。所有演示项目与正文均为虚构写作示例，不是作者经历或投稿平台事实。方括号内为使用者填写字段。删除虚构示例并用自有或已获授权的材料替换。免费使用条件见下载包 LICENSE.txt。未进行 PowerPoint、WPS 或 Google Slides 兼容性实测。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本站原创可编辑模板。所有演示项目与正文均为虚构写作示例，不是作者经历或投稿平台事实。方括号内为使用者填写字段。删除虚构示例并用自有或已获授权的材料替换。免费使用条件见下载包 LICENSE.txt。未进行 PowerPoint、WPS 或 Google Slides 兼容性实测。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本站原创可编辑模板。所有演示项目与正文均为虚构写作示例，不是作者经历或投稿平台事实。方括号内为使用者填写字段。删除虚构示例并用自有或已获授权的材料替换。免费使用条件见下载包 LICENSE.txt。未进行 PowerPoint、WPS 或 Google Slides 兼容性实测。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本站原创可编辑模板。所有演示项目与正文均为虚构写作示例，不是作者经历或投稿平台事实。方括号内为使用者填写字段。删除虚构示例并用自有或已获授权的材料替换。免费使用条件见下载包 LICENSE.txt。未进行 PowerPoint、WPS 或 Google Slides 兼容性实测。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本站原创可编辑模板。所有演示项目与正文均为虚构写作示例，不是作者经历或投稿平台事实。方括号内为使用者填写字段。删除虚构示例并用自有或已获授权的材料替换。免费使用条件见下载包 LICENSE.txt。未进行 PowerPoint、WPS 或 Google Slides 兼容性实测。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本站原创可编辑模板。所有演示项目与正文均为虚构写作示例，不是作者经历或投稿平台事实。方括号内为使用者填写字段。删除虚构示例并用自有或已获授权的材料替换。免费使用条件见下载包 LICENSE.txt。未进行 PowerPoint、WPS 或 Google Slides 兼容性实测。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本站原创可编辑模板。所有演示项目与正文均为虚构写作示例，不是作者经历或投稿平台事实。方括号内为使用者填写字段。删除虚构示例并用自有或已获授权的材料替换。免费使用条件见下载包 LICENSE.txt。未进行 PowerPoint、WPS 或 Google Slides 兼容性实测。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5dcdb6f5cf4f6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35d2fd747424587" /><Relationship Type="http://schemas.openxmlformats.org/officeDocument/2006/relationships/slideLayout" Target="/ppt/slideLayouts/slideLayout1.xml" Id="R3c09da61dbb6499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c09da61dbb6499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283dc2fe4c4b80" /><Relationship Type="http://schemas.openxmlformats.org/officeDocument/2006/relationships/notesSlide" Target="/ppt/notesSlides/notesSlide1.xml" Id="R65e55eb466e84c2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1c2d6a0d184ed7" /><Relationship Type="http://schemas.openxmlformats.org/officeDocument/2006/relationships/notesSlide" Target="/ppt/notesSlides/notesSlide2.xml" Id="R966d7a66ae03471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02c6bcaeab452c" /><Relationship Type="http://schemas.openxmlformats.org/officeDocument/2006/relationships/notesSlide" Target="/ppt/notesSlides/notesSlide3.xml" Id="Rf39dfa7d1e13409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1a1cc376034a76" /><Relationship Type="http://schemas.openxmlformats.org/officeDocument/2006/relationships/notesSlide" Target="/ppt/notesSlides/notesSlide4.xml" Id="R950cdfc2c9ea442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94935c094e4f60" /><Relationship Type="http://schemas.openxmlformats.org/officeDocument/2006/relationships/notesSlide" Target="/ppt/notesSlides/notesSlide5.xml" Id="Rf17a992a0db64b2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e9f3a0c178439c" /><Relationship Type="http://schemas.openxmlformats.org/officeDocument/2006/relationships/notesSlide" Target="/ppt/notesSlides/notesSlide6.xml" Id="R76817339351b4c0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5fba9855b447a3" /><Relationship Type="http://schemas.openxmlformats.org/officeDocument/2006/relationships/notesSlide" Target="/ppt/notesSlides/notesSlide7.xml" Id="Rd7e0999d3dea4c1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5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deck-label">
            <a:extLst xmlns:a="http://schemas.openxmlformats.org/drawingml/2006/main">
              <a:ext uri="{FF2B5EF4-FFF2-40B4-BE49-F238E27FC236}">
                <a16:creationId xmlns:a16="http://schemas.microsoft.com/office/drawing/2014/main" id="{00A01291-2000-42B8-8A27-35555E397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876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团队内审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4848ADD-80A4-487A-A5B4-35D01E443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9575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01 / 07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6E746BD-83FF-4378-A72D-48F2A9025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5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审阅目标</a:t>
            </a:r>
          </a:p>
        </p:txBody>
      </p:sp>
      <p:sp>
        <p:nvSpPr>
          <p:cNvPr id="4" name="rule-632">
            <a:extLst xmlns:a="http://schemas.openxmlformats.org/drawingml/2006/main">
              <a:ext uri="{FF2B5EF4-FFF2-40B4-BE49-F238E27FC236}">
                <a16:creationId xmlns:a16="http://schemas.microsoft.com/office/drawing/2014/main" id="{8F6E56A9-F65F-4526-8EEC-696BC6BCF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5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855DF4C2-B634-46BA-AE12-534FE2D0F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虚构写作示例。提交前请删除示例，替换为自己的内容。</a:t>
            </a:r>
          </a:p>
        </p:txBody>
      </p:sp>
      <p:sp>
        <p:nvSpPr>
          <p:cNvPr id="6" name="review-title">
            <a:extLst xmlns:a="http://schemas.openxmlformats.org/drawingml/2006/main">
              <a:ext uri="{FF2B5EF4-FFF2-40B4-BE49-F238E27FC236}">
                <a16:creationId xmlns:a16="http://schemas.microsoft.com/office/drawing/2014/main" id="{75262214-A8B4-4E6F-99B8-F959AD75F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10820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[本轮审阅的稿件或提案]</a:t>
            </a:r>
          </a:p>
        </p:txBody>
      </p:sp>
      <p:sp>
        <p:nvSpPr>
          <p:cNvPr id="7" name="review-goal">
            <a:extLst xmlns:a="http://schemas.openxmlformats.org/drawingml/2006/main">
              <a:ext uri="{FF2B5EF4-FFF2-40B4-BE49-F238E27FC236}">
                <a16:creationId xmlns:a16="http://schemas.microsoft.com/office/drawing/2014/main" id="{934D58CA-4E95-4898-9F46-D39C210E5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71850"/>
            <a:ext cx="10820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3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[本轮需要作出的决定]</a:t>
            </a:r>
          </a:p>
        </p:txBody>
      </p:sp>
      <p:sp>
        <p:nvSpPr>
          <p:cNvPr id="8" name="review-example">
            <a:extLst xmlns:a="http://schemas.openxmlformats.org/drawingml/2006/main">
              <a:ext uri="{FF2B5EF4-FFF2-40B4-BE49-F238E27FC236}">
                <a16:creationId xmlns:a16="http://schemas.microsoft.com/office/drawing/2014/main" id="{97A39F4B-7660-4CBD-9A7F-A62D58C7E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虚构写作示例：旧物记忆专题，确认结构与材料缺口</a:t>
            </a:r>
          </a:p>
        </p:txBody>
      </p:sp>
      <p:sp>
        <p:nvSpPr>
          <p:cNvPr id="9" name="review-meta">
            <a:extLst xmlns:a="http://schemas.openxmlformats.org/drawingml/2006/main">
              <a:ext uri="{FF2B5EF4-FFF2-40B4-BE49-F238E27FC236}">
                <a16:creationId xmlns:a16="http://schemas.microsoft.com/office/drawing/2014/main" id="{2F248D20-7020-44CB-9916-8105042FB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67325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[审阅人]    [会议或反馈日期]    [版本号]</a:t>
            </a:r>
          </a:p>
        </p:txBody>
      </p:sp>
    </p:spTree>
    <p:extLst>
      <p:ext uri="{BB962C8B-B14F-4D97-AF65-F5344CB8AC3E}">
        <p14:creationId xmlns:p14="http://schemas.microsoft.com/office/powerpoint/2010/main" val="132440568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5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deck-label">
            <a:extLst xmlns:a="http://schemas.openxmlformats.org/drawingml/2006/main">
              <a:ext uri="{FF2B5EF4-FFF2-40B4-BE49-F238E27FC236}">
                <a16:creationId xmlns:a16="http://schemas.microsoft.com/office/drawing/2014/main" id="{12A666C1-AD44-43F5-A1CA-14B53F7E1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876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团队内审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0A31B3C-3CDF-4DF2-A048-088B5EF25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9575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02 / 07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1A7A46B-B65C-4346-BE6A-1DD7BA408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受众与使用场景</a:t>
            </a:r>
          </a:p>
        </p:txBody>
      </p:sp>
      <p:sp>
        <p:nvSpPr>
          <p:cNvPr id="4" name="rule-202">
            <a:extLst xmlns:a="http://schemas.openxmlformats.org/drawingml/2006/main">
              <a:ext uri="{FF2B5EF4-FFF2-40B4-BE49-F238E27FC236}">
                <a16:creationId xmlns:a16="http://schemas.microsoft.com/office/drawing/2014/main" id="{D1CB32A8-9559-4533-A642-31E796CDA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5" name="rule-632">
            <a:extLst xmlns:a="http://schemas.openxmlformats.org/drawingml/2006/main">
              <a:ext uri="{FF2B5EF4-FFF2-40B4-BE49-F238E27FC236}">
                <a16:creationId xmlns:a16="http://schemas.microsoft.com/office/drawing/2014/main" id="{3AEABDB9-88AC-4E3A-8CBF-196988041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6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2E70B5DB-ED95-41B0-B412-1C553CC82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虚构写作示例。提交前请删除示例，替换为自己的内容。</a:t>
            </a:r>
          </a:p>
        </p:txBody>
      </p:sp>
      <p:sp>
        <p:nvSpPr>
          <p:cNvPr id="7" name="field-heading">
            <a:extLst xmlns:a="http://schemas.openxmlformats.org/drawingml/2006/main">
              <a:ext uri="{FF2B5EF4-FFF2-40B4-BE49-F238E27FC236}">
                <a16:creationId xmlns:a16="http://schemas.microsoft.com/office/drawing/2014/main" id="{1266E12A-CEB4-4D7E-BBBF-9E6E6A17D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457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填写字段</a:t>
            </a:r>
          </a:p>
        </p:txBody>
      </p:sp>
      <p:sp>
        <p:nvSpPr>
          <p:cNvPr id="8" name="editable-fields">
            <a:extLst xmlns:a="http://schemas.openxmlformats.org/drawingml/2006/main">
              <a:ext uri="{FF2B5EF4-FFF2-40B4-BE49-F238E27FC236}">
                <a16:creationId xmlns:a16="http://schemas.microsoft.com/office/drawing/2014/main" id="{7C136198-FF23-4836-BF81-99C420310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38450"/>
            <a:ext cx="457200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[向谁解释这份内容]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[对方需要判断什么]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[演示或阅读时长]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[本轮暂不讨论的内容]</a:t>
            </a:r>
          </a:p>
        </p:txBody>
      </p:sp>
      <p:sp>
        <p:nvSpPr>
          <p:cNvPr id="9" name="sample-heading">
            <a:extLst xmlns:a="http://schemas.openxmlformats.org/drawingml/2006/main">
              <a:ext uri="{FF2B5EF4-FFF2-40B4-BE49-F238E27FC236}">
                <a16:creationId xmlns:a16="http://schemas.microsoft.com/office/drawing/2014/main" id="{B2EE2057-B5B9-46C4-82F8-38F5BAACB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286000"/>
            <a:ext cx="5181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虚构写作示例</a:t>
            </a:r>
          </a:p>
        </p:txBody>
      </p:sp>
      <p:sp>
        <p:nvSpPr>
          <p:cNvPr id="10" name="sample-body">
            <a:extLst xmlns:a="http://schemas.openxmlformats.org/drawingml/2006/main">
              <a:ext uri="{FF2B5EF4-FFF2-40B4-BE49-F238E27FC236}">
                <a16:creationId xmlns:a16="http://schemas.microsoft.com/office/drawing/2014/main" id="{80EA5116-17D6-4AAF-BE4A-0EF5F9257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838450"/>
            <a:ext cx="518160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受众：参与专题策划的写作者与编辑。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判断事项：是否保留三篇独立故事，以及哪些材料需要补齐。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场景：一次内部稿件讨论。</a:t>
            </a:r>
          </a:p>
        </p:txBody>
      </p:sp>
    </p:spTree>
    <p:extLst>
      <p:ext uri="{BB962C8B-B14F-4D97-AF65-F5344CB8AC3E}">
        <p14:creationId xmlns:p14="http://schemas.microsoft.com/office/powerpoint/2010/main" val="166607814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5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deck-label">
            <a:extLst xmlns:a="http://schemas.openxmlformats.org/drawingml/2006/main">
              <a:ext uri="{FF2B5EF4-FFF2-40B4-BE49-F238E27FC236}">
                <a16:creationId xmlns:a16="http://schemas.microsoft.com/office/drawing/2014/main" id="{8DEA1D81-9EE9-4B57-959C-F39747ED0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876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团队内审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3A5BB82-4971-46F1-A116-044BD68A9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9575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03 / 07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B0F7E3D-ABBC-4549-A043-1E5BB43AF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稿件页序</a:t>
            </a:r>
          </a:p>
        </p:txBody>
      </p:sp>
      <p:sp>
        <p:nvSpPr>
          <p:cNvPr id="4" name="rule-202">
            <a:extLst xmlns:a="http://schemas.openxmlformats.org/drawingml/2006/main">
              <a:ext uri="{FF2B5EF4-FFF2-40B4-BE49-F238E27FC236}">
                <a16:creationId xmlns:a16="http://schemas.microsoft.com/office/drawing/2014/main" id="{87D315C4-6DC4-4814-8CB9-99548136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5" name="rule-632">
            <a:extLst xmlns:a="http://schemas.openxmlformats.org/drawingml/2006/main">
              <a:ext uri="{FF2B5EF4-FFF2-40B4-BE49-F238E27FC236}">
                <a16:creationId xmlns:a16="http://schemas.microsoft.com/office/drawing/2014/main" id="{5F155756-F738-4EA9-9E5D-F442C95A3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6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A5739A30-C85E-4EAE-952C-245672546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虚构写作示例。提交前请删除示例，替换为自己的内容。</a:t>
            </a:r>
          </a:p>
        </p:txBody>
      </p:sp>
      <p:sp>
        <p:nvSpPr>
          <p:cNvPr id="7" name="field-1">
            <a:extLst xmlns:a="http://schemas.openxmlformats.org/drawingml/2006/main">
              <a:ext uri="{FF2B5EF4-FFF2-40B4-BE49-F238E27FC236}">
                <a16:creationId xmlns:a16="http://schemas.microsoft.com/office/drawing/2014/main" id="{2916831B-9213-4D85-9A34-9C07144D0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开篇与摘要</a:t>
            </a:r>
          </a:p>
        </p:txBody>
      </p:sp>
      <p:sp>
        <p:nvSpPr>
          <p:cNvPr id="8" name="field-value-1">
            <a:extLst xmlns:a="http://schemas.openxmlformats.org/drawingml/2006/main">
              <a:ext uri="{FF2B5EF4-FFF2-40B4-BE49-F238E27FC236}">
                <a16:creationId xmlns:a16="http://schemas.microsoft.com/office/drawing/2014/main" id="{5C457F86-D3CF-4E27-BCD1-DDF57BF06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0985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[页码或章节]    [希望读者先理解的问题]</a:t>
            </a:r>
          </a:p>
        </p:txBody>
      </p:sp>
      <p:sp>
        <p:nvSpPr>
          <p:cNvPr id="9" name="field-2">
            <a:extLst xmlns:a="http://schemas.openxmlformats.org/drawingml/2006/main">
              <a:ext uri="{FF2B5EF4-FFF2-40B4-BE49-F238E27FC236}">
                <a16:creationId xmlns:a16="http://schemas.microsoft.com/office/drawing/2014/main" id="{A822085D-8CFC-4423-AA76-A12CD8F46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8610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主体与节选</a:t>
            </a:r>
          </a:p>
        </p:txBody>
      </p:sp>
      <p:sp>
        <p:nvSpPr>
          <p:cNvPr id="10" name="field-value-2">
            <a:extLst xmlns:a="http://schemas.openxmlformats.org/drawingml/2006/main">
              <a:ext uri="{FF2B5EF4-FFF2-40B4-BE49-F238E27FC236}">
                <a16:creationId xmlns:a16="http://schemas.microsoft.com/office/drawing/2014/main" id="{7A503BAE-1F2D-44C9-9157-85A609BAA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[页码或章节]    [对应的材料或证据]</a:t>
            </a:r>
          </a:p>
        </p:txBody>
      </p:sp>
      <p:sp>
        <p:nvSpPr>
          <p:cNvPr id="11" name="field-3">
            <a:extLst xmlns:a="http://schemas.openxmlformats.org/drawingml/2006/main">
              <a:ext uri="{FF2B5EF4-FFF2-40B4-BE49-F238E27FC236}">
                <a16:creationId xmlns:a16="http://schemas.microsoft.com/office/drawing/2014/main" id="{F972E9DF-633D-47D0-8F21-ECF24E3F5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计划与署名</a:t>
            </a:r>
          </a:p>
        </p:txBody>
      </p:sp>
      <p:sp>
        <p:nvSpPr>
          <p:cNvPr id="12" name="field-value-3">
            <a:extLst xmlns:a="http://schemas.openxmlformats.org/drawingml/2006/main">
              <a:ext uri="{FF2B5EF4-FFF2-40B4-BE49-F238E27FC236}">
                <a16:creationId xmlns:a16="http://schemas.microsoft.com/office/drawing/2014/main" id="{2F69CF8B-C69A-408B-BB16-9E76EF246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4815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[页码或章节]    [负责人及交付时间]</a:t>
            </a:r>
          </a:p>
        </p:txBody>
      </p:sp>
      <p:sp>
        <p:nvSpPr>
          <p:cNvPr id="13" name="field-4">
            <a:extLst xmlns:a="http://schemas.openxmlformats.org/drawingml/2006/main">
              <a:ext uri="{FF2B5EF4-FFF2-40B4-BE49-F238E27FC236}">
                <a16:creationId xmlns:a16="http://schemas.microsoft.com/office/drawing/2014/main" id="{181E5911-E5DF-4A37-ACBA-25308D39C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虚构写作示例</a:t>
            </a:r>
          </a:p>
        </p:txBody>
      </p:sp>
      <p:sp>
        <p:nvSpPr>
          <p:cNvPr id="14" name="field-value-4">
            <a:extLst xmlns:a="http://schemas.openxmlformats.org/drawingml/2006/main">
              <a:ext uri="{FF2B5EF4-FFF2-40B4-BE49-F238E27FC236}">
                <a16:creationId xmlns:a16="http://schemas.microsoft.com/office/drawing/2014/main" id="{34CA4F58-DF23-46BE-967B-775651CF6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第 1 页摘要，第 2 至 4 页节选，第 5 页材料缺口，第 6 页修改计划。</a:t>
            </a:r>
          </a:p>
        </p:txBody>
      </p:sp>
    </p:spTree>
    <p:extLst>
      <p:ext uri="{BB962C8B-B14F-4D97-AF65-F5344CB8AC3E}">
        <p14:creationId xmlns:p14="http://schemas.microsoft.com/office/powerpoint/2010/main" val="76759225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5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deck-label">
            <a:extLst xmlns:a="http://schemas.openxmlformats.org/drawingml/2006/main">
              <a:ext uri="{FF2B5EF4-FFF2-40B4-BE49-F238E27FC236}">
                <a16:creationId xmlns:a16="http://schemas.microsoft.com/office/drawing/2014/main" id="{84882659-76A5-4A69-AF90-6057C4AAE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876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团队内审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C07472F-6FD2-4A74-980F-A60262AE8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9575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04 / 07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674989C-B62D-4976-88AA-0E90069ED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审阅问题</a:t>
            </a:r>
          </a:p>
        </p:txBody>
      </p:sp>
      <p:sp>
        <p:nvSpPr>
          <p:cNvPr id="4" name="rule-202">
            <a:extLst xmlns:a="http://schemas.openxmlformats.org/drawingml/2006/main">
              <a:ext uri="{FF2B5EF4-FFF2-40B4-BE49-F238E27FC236}">
                <a16:creationId xmlns:a16="http://schemas.microsoft.com/office/drawing/2014/main" id="{9762AD56-8F89-4D70-B885-A09E78A16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5" name="rule-632">
            <a:extLst xmlns:a="http://schemas.openxmlformats.org/drawingml/2006/main">
              <a:ext uri="{FF2B5EF4-FFF2-40B4-BE49-F238E27FC236}">
                <a16:creationId xmlns:a16="http://schemas.microsoft.com/office/drawing/2014/main" id="{F75BCBAA-397B-4373-B917-78AC8AA96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6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76CAB081-2A69-43A9-8476-7FFC342BD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虚构写作示例。提交前请删除示例，替换为自己的内容。</a:t>
            </a:r>
          </a:p>
        </p:txBody>
      </p:sp>
      <p:sp>
        <p:nvSpPr>
          <p:cNvPr id="7" name="field-1">
            <a:extLst xmlns:a="http://schemas.openxmlformats.org/drawingml/2006/main">
              <a:ext uri="{FF2B5EF4-FFF2-40B4-BE49-F238E27FC236}">
                <a16:creationId xmlns:a16="http://schemas.microsoft.com/office/drawing/2014/main" id="{3B7DF8E0-3084-487B-A02B-04A4A419E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选题是否清楚</a:t>
            </a:r>
          </a:p>
        </p:txBody>
      </p:sp>
      <p:sp>
        <p:nvSpPr>
          <p:cNvPr id="8" name="field-value-1">
            <a:extLst xmlns:a="http://schemas.openxmlformats.org/drawingml/2006/main">
              <a:ext uri="{FF2B5EF4-FFF2-40B4-BE49-F238E27FC236}">
                <a16:creationId xmlns:a16="http://schemas.microsoft.com/office/drawing/2014/main" id="{5B83D82C-3E62-4B24-9309-9D0ADDA4E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0985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[用一句话复述选题]    [仍然含糊的词或判断]</a:t>
            </a:r>
          </a:p>
        </p:txBody>
      </p:sp>
      <p:sp>
        <p:nvSpPr>
          <p:cNvPr id="9" name="field-2">
            <a:extLst xmlns:a="http://schemas.openxmlformats.org/drawingml/2006/main">
              <a:ext uri="{FF2B5EF4-FFF2-40B4-BE49-F238E27FC236}">
                <a16:creationId xmlns:a16="http://schemas.microsoft.com/office/drawing/2014/main" id="{0BBCDA96-701E-4CA7-979F-F82E21940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8610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节选是否合适</a:t>
            </a:r>
          </a:p>
        </p:txBody>
      </p:sp>
      <p:sp>
        <p:nvSpPr>
          <p:cNvPr id="10" name="field-value-2">
            <a:extLst xmlns:a="http://schemas.openxmlformats.org/drawingml/2006/main">
              <a:ext uri="{FF2B5EF4-FFF2-40B4-BE49-F238E27FC236}">
                <a16:creationId xmlns:a16="http://schemas.microsoft.com/office/drawing/2014/main" id="{FEE8CF5A-4876-47C7-816C-E3F05D94C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[最能体现作品的段落]    [缺少的上下文]</a:t>
            </a:r>
          </a:p>
        </p:txBody>
      </p:sp>
      <p:sp>
        <p:nvSpPr>
          <p:cNvPr id="11" name="field-3">
            <a:extLst xmlns:a="http://schemas.openxmlformats.org/drawingml/2006/main">
              <a:ext uri="{FF2B5EF4-FFF2-40B4-BE49-F238E27FC236}">
                <a16:creationId xmlns:a16="http://schemas.microsoft.com/office/drawing/2014/main" id="{4244095C-1EF6-49D2-B0C2-5E1223EDC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结构是否顺畅</a:t>
            </a:r>
          </a:p>
        </p:txBody>
      </p:sp>
      <p:sp>
        <p:nvSpPr>
          <p:cNvPr id="12" name="field-value-3">
            <a:extLst xmlns:a="http://schemas.openxmlformats.org/drawingml/2006/main">
              <a:ext uri="{FF2B5EF4-FFF2-40B4-BE49-F238E27FC236}">
                <a16:creationId xmlns:a16="http://schemas.microsoft.com/office/drawing/2014/main" id="{70E16D09-459D-4148-918D-27C39F9D5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4815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[应前移、删减或扩写的部分]    [修改理由]</a:t>
            </a:r>
          </a:p>
        </p:txBody>
      </p:sp>
      <p:sp>
        <p:nvSpPr>
          <p:cNvPr id="13" name="field-4">
            <a:extLst xmlns:a="http://schemas.openxmlformats.org/drawingml/2006/main">
              <a:ext uri="{FF2B5EF4-FFF2-40B4-BE49-F238E27FC236}">
                <a16:creationId xmlns:a16="http://schemas.microsoft.com/office/drawing/2014/main" id="{98A59FC1-C444-436A-9283-1F27F315F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权利说明是否完整</a:t>
            </a:r>
          </a:p>
        </p:txBody>
      </p:sp>
      <p:sp>
        <p:nvSpPr>
          <p:cNvPr id="14" name="field-value-4">
            <a:extLst xmlns:a="http://schemas.openxmlformats.org/drawingml/2006/main">
              <a:ext uri="{FF2B5EF4-FFF2-40B4-BE49-F238E27FC236}">
                <a16:creationId xmlns:a16="http://schemas.microsoft.com/office/drawing/2014/main" id="{5340765E-A7C1-4E29-9D13-2A7A42FA3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[待确认的署名、引用、图片或字体许可]</a:t>
            </a:r>
          </a:p>
        </p:txBody>
      </p:sp>
    </p:spTree>
    <p:extLst>
      <p:ext uri="{BB962C8B-B14F-4D97-AF65-F5344CB8AC3E}">
        <p14:creationId xmlns:p14="http://schemas.microsoft.com/office/powerpoint/2010/main" val="177438625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5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deck-label">
            <a:extLst xmlns:a="http://schemas.openxmlformats.org/drawingml/2006/main">
              <a:ext uri="{FF2B5EF4-FFF2-40B4-BE49-F238E27FC236}">
                <a16:creationId xmlns:a16="http://schemas.microsoft.com/office/drawing/2014/main" id="{E588CFE2-8A79-4F4E-A383-4C6E079BE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876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团队内审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AD0E921-7992-4310-BB43-C97D9504B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9575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05 / 07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4AE6771-940C-448F-B54C-619DFF19E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修改计划</a:t>
            </a:r>
          </a:p>
        </p:txBody>
      </p:sp>
      <p:sp>
        <p:nvSpPr>
          <p:cNvPr id="4" name="rule-202">
            <a:extLst xmlns:a="http://schemas.openxmlformats.org/drawingml/2006/main">
              <a:ext uri="{FF2B5EF4-FFF2-40B4-BE49-F238E27FC236}">
                <a16:creationId xmlns:a16="http://schemas.microsoft.com/office/drawing/2014/main" id="{BB67B7AE-0B47-404B-A429-FC752481B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5" name="rule-632">
            <a:extLst xmlns:a="http://schemas.openxmlformats.org/drawingml/2006/main">
              <a:ext uri="{FF2B5EF4-FFF2-40B4-BE49-F238E27FC236}">
                <a16:creationId xmlns:a16="http://schemas.microsoft.com/office/drawing/2014/main" id="{74B430F5-76FD-418F-BF83-3DB753193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6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C1BF63BA-0D8A-4F81-9A0C-7848E9FBC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虚构写作示例。提交前请删除示例，替换为自己的内容。</a:t>
            </a:r>
          </a:p>
        </p:txBody>
      </p:sp>
      <p:sp>
        <p:nvSpPr>
          <p:cNvPr id="7" name="field-1">
            <a:extLst xmlns:a="http://schemas.openxmlformats.org/drawingml/2006/main">
              <a:ext uri="{FF2B5EF4-FFF2-40B4-BE49-F238E27FC236}">
                <a16:creationId xmlns:a16="http://schemas.microsoft.com/office/drawing/2014/main" id="{500E91DB-8604-481E-9A62-7CBDB0AF3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本轮结论</a:t>
            </a:r>
          </a:p>
        </p:txBody>
      </p:sp>
      <p:sp>
        <p:nvSpPr>
          <p:cNvPr id="8" name="field-value-1">
            <a:extLst xmlns:a="http://schemas.openxmlformats.org/drawingml/2006/main">
              <a:ext uri="{FF2B5EF4-FFF2-40B4-BE49-F238E27FC236}">
                <a16:creationId xmlns:a16="http://schemas.microsoft.com/office/drawing/2014/main" id="{C42F25FF-4175-44FB-89C4-C181D9915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0985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[通过 / 修改后复审 / 暂缓]    [结论理由]</a:t>
            </a:r>
          </a:p>
        </p:txBody>
      </p:sp>
      <p:sp>
        <p:nvSpPr>
          <p:cNvPr id="9" name="field-2">
            <a:extLst xmlns:a="http://schemas.openxmlformats.org/drawingml/2006/main">
              <a:ext uri="{FF2B5EF4-FFF2-40B4-BE49-F238E27FC236}">
                <a16:creationId xmlns:a16="http://schemas.microsoft.com/office/drawing/2014/main" id="{01329C54-B223-491A-A0C7-CDDFACB81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8610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优先修改项</a:t>
            </a:r>
          </a:p>
        </p:txBody>
      </p:sp>
      <p:sp>
        <p:nvSpPr>
          <p:cNvPr id="10" name="field-value-2">
            <a:extLst xmlns:a="http://schemas.openxmlformats.org/drawingml/2006/main">
              <a:ext uri="{FF2B5EF4-FFF2-40B4-BE49-F238E27FC236}">
                <a16:creationId xmlns:a16="http://schemas.microsoft.com/office/drawing/2014/main" id="{2FCE9363-B037-43D8-AE6A-67F218906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[具体段落或页面]    [要解决的问题]</a:t>
            </a:r>
          </a:p>
        </p:txBody>
      </p:sp>
      <p:sp>
        <p:nvSpPr>
          <p:cNvPr id="11" name="field-3">
            <a:extLst xmlns:a="http://schemas.openxmlformats.org/drawingml/2006/main">
              <a:ext uri="{FF2B5EF4-FFF2-40B4-BE49-F238E27FC236}">
                <a16:creationId xmlns:a16="http://schemas.microsoft.com/office/drawing/2014/main" id="{63F7CD63-7FBB-45A3-AA2D-4893621BD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下一版本</a:t>
            </a:r>
          </a:p>
        </p:txBody>
      </p:sp>
      <p:sp>
        <p:nvSpPr>
          <p:cNvPr id="12" name="field-value-3">
            <a:extLst xmlns:a="http://schemas.openxmlformats.org/drawingml/2006/main">
              <a:ext uri="{FF2B5EF4-FFF2-40B4-BE49-F238E27FC236}">
                <a16:creationId xmlns:a16="http://schemas.microsoft.com/office/drawing/2014/main" id="{13E0BF20-B269-4C38-88CE-DA145BADA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4815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[负责人]    [交付日期]    [文件名与版本号]</a:t>
            </a:r>
          </a:p>
        </p:txBody>
      </p:sp>
      <p:sp>
        <p:nvSpPr>
          <p:cNvPr id="13" name="field-4">
            <a:extLst xmlns:a="http://schemas.openxmlformats.org/drawingml/2006/main">
              <a:ext uri="{FF2B5EF4-FFF2-40B4-BE49-F238E27FC236}">
                <a16:creationId xmlns:a16="http://schemas.microsoft.com/office/drawing/2014/main" id="{F6A2862A-7345-4498-BDC7-F0E0BFEB7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虚构写作示例</a:t>
            </a:r>
          </a:p>
        </p:txBody>
      </p:sp>
      <p:sp>
        <p:nvSpPr>
          <p:cNvPr id="14" name="field-value-4">
            <a:extLst xmlns:a="http://schemas.openxmlformats.org/drawingml/2006/main">
              <a:ext uri="{FF2B5EF4-FFF2-40B4-BE49-F238E27FC236}">
                <a16:creationId xmlns:a16="http://schemas.microsoft.com/office/drawing/2014/main" id="{EA75EC81-B0DF-4A09-AA3A-55357953C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先补齐材料出处，再调整第二篇节选，最后复核署名与授权清单。</a:t>
            </a:r>
          </a:p>
        </p:txBody>
      </p:sp>
    </p:spTree>
    <p:extLst>
      <p:ext uri="{BB962C8B-B14F-4D97-AF65-F5344CB8AC3E}">
        <p14:creationId xmlns:p14="http://schemas.microsoft.com/office/powerpoint/2010/main" val="20442824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5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deck-label">
            <a:extLst xmlns:a="http://schemas.openxmlformats.org/drawingml/2006/main">
              <a:ext uri="{FF2B5EF4-FFF2-40B4-BE49-F238E27FC236}">
                <a16:creationId xmlns:a16="http://schemas.microsoft.com/office/drawing/2014/main" id="{859D378F-6458-451F-8F9D-41A4580C2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876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团队内审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2DE1382-4887-43E5-9B9F-BAFDFB035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9575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06 / 07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B0370A8-C097-402B-9688-6752D6B04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分工与确认</a:t>
            </a:r>
          </a:p>
        </p:txBody>
      </p:sp>
      <p:sp>
        <p:nvSpPr>
          <p:cNvPr id="4" name="rule-202">
            <a:extLst xmlns:a="http://schemas.openxmlformats.org/drawingml/2006/main">
              <a:ext uri="{FF2B5EF4-FFF2-40B4-BE49-F238E27FC236}">
                <a16:creationId xmlns:a16="http://schemas.microsoft.com/office/drawing/2014/main" id="{A19BF9D6-5804-491F-9FDC-38080CF7A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5" name="rule-632">
            <a:extLst xmlns:a="http://schemas.openxmlformats.org/drawingml/2006/main">
              <a:ext uri="{FF2B5EF4-FFF2-40B4-BE49-F238E27FC236}">
                <a16:creationId xmlns:a16="http://schemas.microsoft.com/office/drawing/2014/main" id="{05FCAF31-5AA5-4D9E-B971-3F6321465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6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C53BECAC-688F-4E63-99FA-5BEBE35D7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虚构写作示例。提交前请删除示例，替换为自己的内容。</a:t>
            </a:r>
          </a:p>
        </p:txBody>
      </p:sp>
      <p:sp>
        <p:nvSpPr>
          <p:cNvPr id="7" name="field-heading">
            <a:extLst xmlns:a="http://schemas.openxmlformats.org/drawingml/2006/main">
              <a:ext uri="{FF2B5EF4-FFF2-40B4-BE49-F238E27FC236}">
                <a16:creationId xmlns:a16="http://schemas.microsoft.com/office/drawing/2014/main" id="{E991675C-7B66-44AE-8E9B-F69332804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457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填写字段</a:t>
            </a:r>
          </a:p>
        </p:txBody>
      </p:sp>
      <p:sp>
        <p:nvSpPr>
          <p:cNvPr id="8" name="editable-fields">
            <a:extLst xmlns:a="http://schemas.openxmlformats.org/drawingml/2006/main">
              <a:ext uri="{FF2B5EF4-FFF2-40B4-BE49-F238E27FC236}">
                <a16:creationId xmlns:a16="http://schemas.microsoft.com/office/drawing/2014/main" id="{6198FC67-C60A-4450-9980-67FA89FCC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38450"/>
            <a:ext cx="457200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[写作负责人]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[事实或材料核对人]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[版式整理人]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[最终提交人]</a:t>
            </a:r>
          </a:p>
        </p:txBody>
      </p:sp>
      <p:sp>
        <p:nvSpPr>
          <p:cNvPr id="9" name="sample-heading">
            <a:extLst xmlns:a="http://schemas.openxmlformats.org/drawingml/2006/main">
              <a:ext uri="{FF2B5EF4-FFF2-40B4-BE49-F238E27FC236}">
                <a16:creationId xmlns:a16="http://schemas.microsoft.com/office/drawing/2014/main" id="{868CB1F3-491D-4D77-A998-F0248C7FF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286000"/>
            <a:ext cx="5181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虚构写作示例</a:t>
            </a:r>
          </a:p>
        </p:txBody>
      </p:sp>
      <p:sp>
        <p:nvSpPr>
          <p:cNvPr id="10" name="sample-body">
            <a:extLst xmlns:a="http://schemas.openxmlformats.org/drawingml/2006/main">
              <a:ext uri="{FF2B5EF4-FFF2-40B4-BE49-F238E27FC236}">
                <a16:creationId xmlns:a16="http://schemas.microsoft.com/office/drawing/2014/main" id="{F0D9D1D5-9DF3-4AD6-9BD5-19AB74006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838450"/>
            <a:ext cx="518160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作者甲：修改正文。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协作者乙：整理材料与引用记录。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负责人丙：核对投稿要求并提交。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示例分工需替换为真实团队安排。</a:t>
            </a:r>
          </a:p>
        </p:txBody>
      </p:sp>
    </p:spTree>
    <p:extLst>
      <p:ext uri="{BB962C8B-B14F-4D97-AF65-F5344CB8AC3E}">
        <p14:creationId xmlns:p14="http://schemas.microsoft.com/office/powerpoint/2010/main" val="208669231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5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deck-label">
            <a:extLst xmlns:a="http://schemas.openxmlformats.org/drawingml/2006/main">
              <a:ext uri="{FF2B5EF4-FFF2-40B4-BE49-F238E27FC236}">
                <a16:creationId xmlns:a16="http://schemas.microsoft.com/office/drawing/2014/main" id="{F7A2669A-5A4C-415F-B01C-D2338FEDE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876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团队内审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87802D8-E332-4466-81D2-1AC2F9E35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9575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07 / 07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3D8BF78-0A54-4139-8E56-B0AF93593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授权清单</a:t>
            </a:r>
          </a:p>
        </p:txBody>
      </p:sp>
      <p:sp>
        <p:nvSpPr>
          <p:cNvPr id="4" name="rule-202">
            <a:extLst xmlns:a="http://schemas.openxmlformats.org/drawingml/2006/main">
              <a:ext uri="{FF2B5EF4-FFF2-40B4-BE49-F238E27FC236}">
                <a16:creationId xmlns:a16="http://schemas.microsoft.com/office/drawing/2014/main" id="{C921AB59-7D15-47EF-BD5F-E27F03641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5" name="rule-632">
            <a:extLst xmlns:a="http://schemas.openxmlformats.org/drawingml/2006/main">
              <a:ext uri="{FF2B5EF4-FFF2-40B4-BE49-F238E27FC236}">
                <a16:creationId xmlns:a16="http://schemas.microsoft.com/office/drawing/2014/main" id="{92B8EEEC-E302-4E86-9EA0-7B0397EB9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6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956DC5F5-9AD6-470F-AF0D-E59420508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虚构写作示例。提交前请删除示例，替换为自己的内容。</a:t>
            </a:r>
          </a:p>
        </p:txBody>
      </p:sp>
      <p:sp>
        <p:nvSpPr>
          <p:cNvPr id="7" name="field-1">
            <a:extLst xmlns:a="http://schemas.openxmlformats.org/drawingml/2006/main">
              <a:ext uri="{FF2B5EF4-FFF2-40B4-BE49-F238E27FC236}">
                <a16:creationId xmlns:a16="http://schemas.microsoft.com/office/drawing/2014/main" id="{71C070F9-A332-49AE-AB2A-0DFFC0D53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正文与协作</a:t>
            </a:r>
          </a:p>
        </p:txBody>
      </p:sp>
      <p:sp>
        <p:nvSpPr>
          <p:cNvPr id="8" name="field-value-1">
            <a:extLst xmlns:a="http://schemas.openxmlformats.org/drawingml/2006/main">
              <a:ext uri="{FF2B5EF4-FFF2-40B4-BE49-F238E27FC236}">
                <a16:creationId xmlns:a16="http://schemas.microsoft.com/office/drawing/2014/main" id="{655237E5-3CEB-4938-ADB3-96B6BF25C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0985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[作者同意提交]    [协作者署名与权限]    [确认记录位置]</a:t>
            </a:r>
          </a:p>
        </p:txBody>
      </p:sp>
      <p:sp>
        <p:nvSpPr>
          <p:cNvPr id="9" name="field-2">
            <a:extLst xmlns:a="http://schemas.openxmlformats.org/drawingml/2006/main">
              <a:ext uri="{FF2B5EF4-FFF2-40B4-BE49-F238E27FC236}">
                <a16:creationId xmlns:a16="http://schemas.microsoft.com/office/drawing/2014/main" id="{D19F6D53-603E-4BA9-A06B-E33321DAC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8610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引用与节选</a:t>
            </a:r>
          </a:p>
        </p:txBody>
      </p:sp>
      <p:sp>
        <p:nvSpPr>
          <p:cNvPr id="10" name="field-value-2">
            <a:extLst xmlns:a="http://schemas.openxmlformats.org/drawingml/2006/main">
              <a:ext uri="{FF2B5EF4-FFF2-40B4-BE49-F238E27FC236}">
                <a16:creationId xmlns:a16="http://schemas.microsoft.com/office/drawing/2014/main" id="{3299611A-C722-4050-B3AB-6211E8CB1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[出处]    [引用范围或授权]    [是否需要进一步确认]</a:t>
            </a:r>
          </a:p>
        </p:txBody>
      </p:sp>
      <p:sp>
        <p:nvSpPr>
          <p:cNvPr id="11" name="field-3">
            <a:extLst xmlns:a="http://schemas.openxmlformats.org/drawingml/2006/main">
              <a:ext uri="{FF2B5EF4-FFF2-40B4-BE49-F238E27FC236}">
                <a16:creationId xmlns:a16="http://schemas.microsoft.com/office/drawing/2014/main" id="{14B08045-DBC8-405E-947F-467A7355A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图片与字体</a:t>
            </a:r>
          </a:p>
        </p:txBody>
      </p:sp>
      <p:sp>
        <p:nvSpPr>
          <p:cNvPr id="12" name="field-value-3">
            <a:extLst xmlns:a="http://schemas.openxmlformats.org/drawingml/2006/main">
              <a:ext uri="{FF2B5EF4-FFF2-40B4-BE49-F238E27FC236}">
                <a16:creationId xmlns:a16="http://schemas.microsoft.com/office/drawing/2014/main" id="{DB0F4500-E0ED-4ADB-9ED4-6FC1C43E7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4815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[许可允许的用途]    [是否可嵌入、修改或公开展示]</a:t>
            </a:r>
          </a:p>
        </p:txBody>
      </p:sp>
      <p:sp>
        <p:nvSpPr>
          <p:cNvPr id="13" name="field-4">
            <a:extLst xmlns:a="http://schemas.openxmlformats.org/drawingml/2006/main">
              <a:ext uri="{FF2B5EF4-FFF2-40B4-BE49-F238E27FC236}">
                <a16:creationId xmlns:a16="http://schemas.microsoft.com/office/drawing/2014/main" id="{FEFBC621-6B1A-4535-8089-93DCFACB6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最终提交前</a:t>
            </a:r>
          </a:p>
        </p:txBody>
      </p:sp>
      <p:sp>
        <p:nvSpPr>
          <p:cNvPr id="14" name="field-value-4">
            <a:extLst xmlns:a="http://schemas.openxmlformats.org/drawingml/2006/main">
              <a:ext uri="{FF2B5EF4-FFF2-40B4-BE49-F238E27FC236}">
                <a16:creationId xmlns:a16="http://schemas.microsoft.com/office/drawing/2014/main" id="{DDC85CB4-0994-4C37-83BF-3A91BC192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[未解决事项]    [核实负责人]    [完成日期]</a:t>
            </a:r>
          </a:p>
        </p:txBody>
      </p:sp>
    </p:spTree>
    <p:extLst>
      <p:ext uri="{BB962C8B-B14F-4D97-AF65-F5344CB8AC3E}">
        <p14:creationId xmlns:p14="http://schemas.microsoft.com/office/powerpoint/2010/main" val="9641240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2026-10-01T19:18:46.6680000Z</dcterms:created>
  <dcterms:modified xsi:type="dcterms:W3CDTF">2026-10-01T19:18:46.6680000Z</dcterms:modified>
</coreProperties>
</file>