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c185aa74874d3a" /><Relationship Type="http://schemas.openxmlformats.org/officeDocument/2006/relationships/extended-properties" Target="/docProps/app.xml" Id="R6cee79ed58184527" /><Relationship Type="http://schemas.openxmlformats.org/officeDocument/2006/relationships/officeDocument" Target="/ppt/presentation.xml" Id="R29943a4ad9eb40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ba3ecc30e94bac"/>
  </p:sldMasterIdLst>
  <p:notesMasterIdLst>
    <p:notesMasterId xmlns:r="http://schemas.openxmlformats.org/officeDocument/2006/relationships" r:id="Rfaa1644870df40fb"/>
  </p:notesMasterIdLst>
  <p:sldIdLst>
    <p:sldId xmlns:r="http://schemas.openxmlformats.org/officeDocument/2006/relationships" id="256" r:id="R1a4e9fd15fd94684"/>
    <p:sldId xmlns:r="http://schemas.openxmlformats.org/officeDocument/2006/relationships" id="257" r:id="Rd840dcbbb64b463b"/>
    <p:sldId xmlns:r="http://schemas.openxmlformats.org/officeDocument/2006/relationships" id="258" r:id="Rd03de373c8e24af7"/>
    <p:sldId xmlns:r="http://schemas.openxmlformats.org/officeDocument/2006/relationships" id="259" r:id="Re8f8e4f5f9b846e1"/>
    <p:sldId xmlns:r="http://schemas.openxmlformats.org/officeDocument/2006/relationships" id="260" r:id="R01aeb0a888524358"/>
    <p:sldId xmlns:r="http://schemas.openxmlformats.org/officeDocument/2006/relationships" id="261" r:id="R497ad8f0a14943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0ed97e116d4b6a" /><Relationship Type="http://schemas.openxmlformats.org/officeDocument/2006/relationships/slideMaster" Target="/ppt/slideMasters/slideMaster1.xml" Id="R75ba3ecc30e94bac" /><Relationship Type="http://schemas.openxmlformats.org/officeDocument/2006/relationships/notesMaster" Target="/ppt/notesMasters/notesMaster1.xml" Id="Rfaa1644870df40fb" /><Relationship Type="http://schemas.openxmlformats.org/officeDocument/2006/relationships/presProps" Target="/ppt/presProps.xml" Id="R42af2f2e66e74f11" /><Relationship Type="http://schemas.openxmlformats.org/officeDocument/2006/relationships/tableStyles" Target="/ppt/tableStyles.xml" Id="Rf4da9eb8e5b64f75" /><Relationship Type="http://schemas.openxmlformats.org/officeDocument/2006/relationships/slide" Target="/ppt/slides/slide1.xml" Id="R1a4e9fd15fd94684" /><Relationship Type="http://schemas.openxmlformats.org/officeDocument/2006/relationships/slide" Target="/ppt/slides/slide2.xml" Id="Rd840dcbbb64b463b" /><Relationship Type="http://schemas.openxmlformats.org/officeDocument/2006/relationships/slide" Target="/ppt/slides/slide3.xml" Id="Rd03de373c8e24af7" /><Relationship Type="http://schemas.openxmlformats.org/officeDocument/2006/relationships/slide" Target="/ppt/slides/slide4.xml" Id="Re8f8e4f5f9b846e1" /><Relationship Type="http://schemas.openxmlformats.org/officeDocument/2006/relationships/slide" Target="/ppt/slides/slide5.xml" Id="R01aeb0a888524358" /><Relationship Type="http://schemas.openxmlformats.org/officeDocument/2006/relationships/slide" Target="/ppt/slides/slide6.xml" Id="R497ad8f0a14943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7f9210edeb4e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c1749b09794eeb" /><Relationship Type="http://schemas.openxmlformats.org/officeDocument/2006/relationships/notesMaster" Target="/ppt/notesMasters/notesMaster1.xml" Id="Rce095dfccdd442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bdf6a2baf648b4" /><Relationship Type="http://schemas.openxmlformats.org/officeDocument/2006/relationships/notesMaster" Target="/ppt/notesMasters/notesMaster1.xml" Id="R234af10d46bc42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7db6497b654d87" /><Relationship Type="http://schemas.openxmlformats.org/officeDocument/2006/relationships/notesMaster" Target="/ppt/notesMasters/notesMaster1.xml" Id="Rd3594cd002674a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2af0df309a4209" /><Relationship Type="http://schemas.openxmlformats.org/officeDocument/2006/relationships/notesMaster" Target="/ppt/notesMasters/notesMaster1.xml" Id="R1d7098fb3d3642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a8fe4cca504ac9" /><Relationship Type="http://schemas.openxmlformats.org/officeDocument/2006/relationships/notesMaster" Target="/ppt/notesMasters/notesMaster1.xml" Id="Rf0b397c5c33344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8f7548e2764fe1" /><Relationship Type="http://schemas.openxmlformats.org/officeDocument/2006/relationships/notesMaster" Target="/ppt/notesMasters/notesMaster1.xml" Id="R9e9b9064defd4f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ca1051973241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f790df40df472a" /><Relationship Type="http://schemas.openxmlformats.org/officeDocument/2006/relationships/slideLayout" Target="/ppt/slideLayouts/slideLayout1.xml" Id="R3dddf62cb0ef4a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ddf62cb0ef4a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1b52644c84180" /><Relationship Type="http://schemas.openxmlformats.org/officeDocument/2006/relationships/notesSlide" Target="/ppt/notesSlides/notesSlide1.xml" Id="Rae9e86c263934c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b22a1aaa843dc" /><Relationship Type="http://schemas.openxmlformats.org/officeDocument/2006/relationships/notesSlide" Target="/ppt/notesSlides/notesSlide2.xml" Id="R0b4ad6befaa741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babf01b9549c6" /><Relationship Type="http://schemas.openxmlformats.org/officeDocument/2006/relationships/notesSlide" Target="/ppt/notesSlides/notesSlide3.xml" Id="Rea8cf247054f4e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5b67551e7491c" /><Relationship Type="http://schemas.openxmlformats.org/officeDocument/2006/relationships/notesSlide" Target="/ppt/notesSlides/notesSlide4.xml" Id="R0e8c713fc24242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8443fe4a74ab0" /><Relationship Type="http://schemas.openxmlformats.org/officeDocument/2006/relationships/notesSlide" Target="/ppt/notesSlides/notesSlide5.xml" Id="R449a1dc9fb2343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c0ccc2215485f" /><Relationship Type="http://schemas.openxmlformats.org/officeDocument/2006/relationships/notesSlide" Target="/ppt/notesSlides/notesSlide6.xml" Id="R2df8b6c3220444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1EEF8E79-EB70-45D6-B500-53837660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71FFD1D-4530-4561-A600-98D82B59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01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057D94-7DE9-4789-B60D-6F2C5213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封面</a:t>
            </a:r>
          </a:p>
        </p:txBody>
      </p:sp>
      <p:sp>
        <p:nvSpPr>
          <p:cNvPr id="4" name="rule-632">
            <a:extLst xmlns:a="http://schemas.openxmlformats.org/drawingml/2006/main">
              <a:ext uri="{FF2B5EF4-FFF2-40B4-BE49-F238E27FC236}">
                <a16:creationId xmlns:a16="http://schemas.microsoft.com/office/drawing/2014/main" id="{787BFC21-18FB-4ADA-B0AD-FB01AC77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9210ED6E-7858-424A-BFCD-0849EA08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6" name="work-title">
            <a:extLst xmlns:a="http://schemas.openxmlformats.org/drawingml/2006/main">
              <a:ext uri="{FF2B5EF4-FFF2-40B4-BE49-F238E27FC236}">
                <a16:creationId xmlns:a16="http://schemas.microsoft.com/office/drawing/2014/main" id="{4C485CE9-D5D4-4736-9E96-3923007A6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[作品名称]</a:t>
            </a:r>
          </a:p>
        </p:txBody>
      </p:sp>
      <p:sp>
        <p:nvSpPr>
          <p:cNvPr id="7" name="work-subtitle">
            <a:extLst xmlns:a="http://schemas.openxmlformats.org/drawingml/2006/main">
              <a:ext uri="{FF2B5EF4-FFF2-40B4-BE49-F238E27FC236}">
                <a16:creationId xmlns:a16="http://schemas.microsoft.com/office/drawing/2014/main" id="{B3EFB575-D155-4451-A636-21B50ACC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[作品类型]    [作者署名]    [介绍日期]</a:t>
            </a:r>
          </a:p>
        </p:txBody>
      </p:sp>
      <p:sp>
        <p:nvSpPr>
          <p:cNvPr id="8" name="work-example">
            <a:extLst xmlns:a="http://schemas.openxmlformats.org/drawingml/2006/main">
              <a:ext uri="{FF2B5EF4-FFF2-40B4-BE49-F238E27FC236}">
                <a16:creationId xmlns:a16="http://schemas.microsoft.com/office/drawing/2014/main" id="{11F6010D-A85C-4133-A217-2D2F03C9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虚构写作示例：短篇小说《雨停之前》</a:t>
            </a:r>
          </a:p>
        </p:txBody>
      </p:sp>
      <p:sp>
        <p:nvSpPr>
          <p:cNvPr id="9" name="work-purpose">
            <a:extLst xmlns:a="http://schemas.openxmlformats.org/drawingml/2006/main">
              <a:ext uri="{FF2B5EF4-FFF2-40B4-BE49-F238E27FC236}">
                <a16:creationId xmlns:a16="http://schemas.microsoft.com/office/drawing/2014/main" id="{94386C46-F09B-46A9-B11D-D8D03611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用途：展示作品摘要、两段节选与创作说明</a:t>
            </a:r>
          </a:p>
        </p:txBody>
      </p:sp>
    </p:spTree>
    <p:extLst>
      <p:ext uri="{BB962C8B-B14F-4D97-AF65-F5344CB8AC3E}">
        <p14:creationId xmlns:p14="http://schemas.microsoft.com/office/powerpoint/2010/main" val="6193425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5E2C7418-7E36-481E-9922-F0A3A41B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240B1EA-0DE4-49AE-9446-241CE879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02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52E120-9248-4C19-B801-9A92BCAC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作品摘要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3ACFCB31-1BB6-41EC-BA3A-795D85E9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6974124B-6764-4C41-801C-6137DB42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B0D452DA-7AB2-417B-B6CF-FA6CDB87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A1F6CF57-8F5B-48DA-B08F-69AF3307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AE3443BC-1AAB-48BC-AAF8-48F2AF56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[主角或叙述对象]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[主要事件]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[作品讨论的主题]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[完整稿件的体量]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003BEDE7-D156-44D6-8FE9-961CD08A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2863B849-1C98-4916-8B32-2AFA6163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一名修表匠整理旧店时，发现一张未寄出的便笺。故事围绕他决定保留、归还还是丢弃便笺展开。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主题：日常物件与记忆的关系。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以上均为虚构写作示例。</a:t>
            </a:r>
          </a:p>
        </p:txBody>
      </p:sp>
    </p:spTree>
    <p:extLst>
      <p:ext uri="{BB962C8B-B14F-4D97-AF65-F5344CB8AC3E}">
        <p14:creationId xmlns:p14="http://schemas.microsoft.com/office/powerpoint/2010/main" val="21467882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E449725C-B337-40FE-BFD1-9698BF06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BDE7982-194E-44D1-BDF6-CD299019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03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C38444-B5FB-4A20-9A09-99083641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节选一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E51758CD-E494-41C2-BCF2-103951FF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5FF01BC2-B0DD-4603-B4BD-B24DDC8E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EFB970A3-BD8C-4B40-B139-1F1EC396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excerpt-label">
            <a:extLst xmlns:a="http://schemas.openxmlformats.org/drawingml/2006/main">
              <a:ext uri="{FF2B5EF4-FFF2-40B4-BE49-F238E27FC236}">
                <a16:creationId xmlns:a16="http://schemas.microsoft.com/office/drawing/2014/main" id="{E51694D4-4869-4EE3-99A0-B4D71A9E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[节选标题]    [所在章节或页码]</a:t>
            </a:r>
          </a:p>
        </p:txBody>
      </p:sp>
      <p:sp>
        <p:nvSpPr>
          <p:cNvPr id="8" name="excerpt">
            <a:extLst xmlns:a="http://schemas.openxmlformats.org/drawingml/2006/main">
              <a:ext uri="{FF2B5EF4-FFF2-40B4-BE49-F238E27FC236}">
                <a16:creationId xmlns:a16="http://schemas.microsoft.com/office/drawing/2014/main" id="{A2CD3234-D68E-482A-8E8F-5F6EED7C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10820400" cy="2419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雨停之前，他把桌上的钟全部调慢了一分钟。柜台后面那张便笺没有落款，只有一串早已停用的号码。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[替换为自己的第一段代表性节选。]</a:t>
            </a:r>
          </a:p>
        </p:txBody>
      </p:sp>
      <p:sp>
        <p:nvSpPr>
          <p:cNvPr id="9" name="excerpt-purpose">
            <a:extLst xmlns:a="http://schemas.openxmlformats.org/drawingml/2006/main">
              <a:ext uri="{FF2B5EF4-FFF2-40B4-BE49-F238E27FC236}">
                <a16:creationId xmlns:a16="http://schemas.microsoft.com/office/drawing/2014/main" id="{FFB6BFF4-2347-4006-95D8-85C847C5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62575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[本段展示什么：人物、语气、场景或冲突。]</a:t>
            </a:r>
          </a:p>
        </p:txBody>
      </p:sp>
    </p:spTree>
    <p:extLst>
      <p:ext uri="{BB962C8B-B14F-4D97-AF65-F5344CB8AC3E}">
        <p14:creationId xmlns:p14="http://schemas.microsoft.com/office/powerpoint/2010/main" val="13307671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58FD51DE-12D7-4B0C-B823-E6AB004D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EF86BF-C4A1-427D-9052-106747D3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04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60D077-8D42-4C8F-A8D5-5D9D35680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节选二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B2353BF5-D53C-41B7-BEA8-2966CE47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A5A477DB-6255-4F22-A512-362A4D9D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9E2A333D-6874-4784-B3CB-418248ED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excerpt-label">
            <a:extLst xmlns:a="http://schemas.openxmlformats.org/drawingml/2006/main">
              <a:ext uri="{FF2B5EF4-FFF2-40B4-BE49-F238E27FC236}">
                <a16:creationId xmlns:a16="http://schemas.microsoft.com/office/drawing/2014/main" id="{08087401-72A5-458B-B48B-5B0F4A4C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[节选标题]    [与节选一的关系]</a:t>
            </a:r>
          </a:p>
        </p:txBody>
      </p:sp>
      <p:sp>
        <p:nvSpPr>
          <p:cNvPr id="8" name="excerpt">
            <a:extLst xmlns:a="http://schemas.openxmlformats.org/drawingml/2006/main">
              <a:ext uri="{FF2B5EF4-FFF2-40B4-BE49-F238E27FC236}">
                <a16:creationId xmlns:a16="http://schemas.microsoft.com/office/drawing/2014/main" id="{BF3B3836-66B4-4769-99F9-204011A85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10820400" cy="2419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他最终把便笺放回木盒。关门前，他在盒盖上写下今天的日期，像给一个没有回答的问题留下坐标。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[替换为自己的第二段节选，并补足阅读所需的上下文。]</a:t>
            </a:r>
          </a:p>
        </p:txBody>
      </p:sp>
      <p:sp>
        <p:nvSpPr>
          <p:cNvPr id="9" name="excerpt-purpose">
            <a:extLst xmlns:a="http://schemas.openxmlformats.org/drawingml/2006/main">
              <a:ext uri="{FF2B5EF4-FFF2-40B4-BE49-F238E27FC236}">
                <a16:creationId xmlns:a16="http://schemas.microsoft.com/office/drawing/2014/main" id="{172C5D7A-BC23-400E-A484-9ED741BBB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62575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[本段是否含剧透，以及需要向审阅者说明的背景。]</a:t>
            </a:r>
          </a:p>
        </p:txBody>
      </p:sp>
    </p:spTree>
    <p:extLst>
      <p:ext uri="{BB962C8B-B14F-4D97-AF65-F5344CB8AC3E}">
        <p14:creationId xmlns:p14="http://schemas.microsoft.com/office/powerpoint/2010/main" val="21367364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DE692DA1-C768-465F-B099-99119FC8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032BED4-393C-4D0E-8BA1-E0654127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05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F292B2-56FA-4894-BBDD-B7111DB3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创作说明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04EB05ED-80D3-4A83-ACED-3066104F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ECBEF069-075F-41F2-9744-34F7CCD8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DC9A7E86-E0A1-41F4-8F5F-806AF8F3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1E5603B8-FC96-455D-8834-6FE7CB34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写作起点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3DDC3337-973F-4DF8-A39F-6C989756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[为什么选择这个主题]  例：以日常物件组织一篇虚构短篇。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1E3356D9-918C-490E-9462-E2E7934D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叙述选择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DB9570E3-B85B-4BA2-B08F-5FB9B52A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[视角、时间顺序与语言风格]  例：单一视角，故事发生在同一天。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E675A057-4E45-42DB-BB58-FD0C0B83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材料与核实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BA78FAC8-BAFF-4025-A7A4-BFA27451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[哪些内容依靠观察或查阅]    [仍待核实的细节]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B4609466-16BF-43C2-940D-B6F41C59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当前稿件状态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B56F5255-A74F-41C9-BB8B-B4548E23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[初稿 / 修改稿 / 完稿]    [希望获得的具体反馈]</a:t>
            </a:r>
          </a:p>
        </p:txBody>
      </p:sp>
    </p:spTree>
    <p:extLst>
      <p:ext uri="{BB962C8B-B14F-4D97-AF65-F5344CB8AC3E}">
        <p14:creationId xmlns:p14="http://schemas.microsoft.com/office/powerpoint/2010/main" val="1931528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9C6CEB91-729C-4D07-A2F6-565B489B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作品介绍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E074E4C-839D-4E59-804D-08819CE8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06 / 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92F619-2207-4090-988B-1A9C209B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署名与授权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9C381E85-7E32-4D32-8655-F98C5E2A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74FAD390-37BD-40C2-A3CB-045BF706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BC58CD53-EE13-4D26-8D7C-E144300E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61840CE8-DE67-4CFC-B75D-BC4911F2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作者与协作者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63208E90-65C8-4388-A127-F82251B8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[署名]    [分工]    [署名顺序的确认方式]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E87EE37D-84B2-40F7-8AA2-7ECCF929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节选使用范围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9A374B5C-65B3-48F3-B2B3-F2F62D31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[作品介绍 / 投稿评审 / 公开展示]    [授权期限与联系人]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439AD889-0DDC-4109-8564-564356EB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第三方材料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E75570E6-2F11-45AB-BF15-26E4544B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[引用、图片与字体来源]    [许可记录]    [尚未取得的授权]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BAEF91CD-EA0C-4BC5-B415-86264EFC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模板使用条件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A1352ABF-D335-4228-AD08-1E994E449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可免费修改用于投稿演示。保留包内许可说明，使用者自行核实替换材料。</a:t>
            </a:r>
          </a:p>
        </p:txBody>
      </p:sp>
    </p:spTree>
    <p:extLst>
      <p:ext uri="{BB962C8B-B14F-4D97-AF65-F5344CB8AC3E}">
        <p14:creationId xmlns:p14="http://schemas.microsoft.com/office/powerpoint/2010/main" val="1734062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2026-10-01T19:18:44.8430000Z</dcterms:created>
  <dcterms:modified xsi:type="dcterms:W3CDTF">2026-10-01T19:18:44.8430000Z</dcterms:modified>
</coreProperties>
</file>